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94" r:id="rId2"/>
    <p:sldId id="1215" r:id="rId3"/>
    <p:sldId id="1228" r:id="rId4"/>
    <p:sldId id="1183" r:id="rId5"/>
    <p:sldId id="1015" r:id="rId6"/>
    <p:sldId id="1016" r:id="rId7"/>
    <p:sldId id="1017" r:id="rId8"/>
    <p:sldId id="1013" r:id="rId9"/>
    <p:sldId id="1018" r:id="rId10"/>
    <p:sldId id="1165" r:id="rId11"/>
    <p:sldId id="1265" r:id="rId12"/>
    <p:sldId id="1266" r:id="rId13"/>
    <p:sldId id="1270" r:id="rId14"/>
    <p:sldId id="1267" r:id="rId15"/>
    <p:sldId id="1268" r:id="rId16"/>
    <p:sldId id="1269" r:id="rId17"/>
    <p:sldId id="1272" r:id="rId18"/>
    <p:sldId id="1229" r:id="rId19"/>
    <p:sldId id="1230" r:id="rId20"/>
    <p:sldId id="1273" r:id="rId21"/>
    <p:sldId id="1231" r:id="rId22"/>
    <p:sldId id="1232" r:id="rId23"/>
    <p:sldId id="1233" r:id="rId24"/>
    <p:sldId id="1234" r:id="rId25"/>
    <p:sldId id="1235" r:id="rId26"/>
    <p:sldId id="1236" r:id="rId27"/>
    <p:sldId id="1237" r:id="rId28"/>
    <p:sldId id="1238" r:id="rId29"/>
    <p:sldId id="1274" r:id="rId30"/>
    <p:sldId id="1240" r:id="rId31"/>
    <p:sldId id="1241" r:id="rId32"/>
    <p:sldId id="1242" r:id="rId33"/>
    <p:sldId id="1243" r:id="rId34"/>
    <p:sldId id="1245" r:id="rId35"/>
    <p:sldId id="1246" r:id="rId36"/>
    <p:sldId id="1247" r:id="rId37"/>
    <p:sldId id="1248" r:id="rId38"/>
    <p:sldId id="1249" r:id="rId39"/>
    <p:sldId id="1271" r:id="rId40"/>
    <p:sldId id="1252" r:id="rId41"/>
    <p:sldId id="1255" r:id="rId42"/>
    <p:sldId id="1256" r:id="rId43"/>
    <p:sldId id="1257" r:id="rId44"/>
    <p:sldId id="1258" r:id="rId45"/>
    <p:sldId id="1259" r:id="rId46"/>
    <p:sldId id="1260" r:id="rId47"/>
    <p:sldId id="1261" r:id="rId48"/>
    <p:sldId id="1262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003366"/>
    <a:srgbClr val="009900"/>
    <a:srgbClr val="003399"/>
    <a:srgbClr val="FF0066"/>
    <a:srgbClr val="66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7500" autoAdjust="0"/>
    <p:restoredTop sz="90586" autoAdjust="0"/>
  </p:normalViewPr>
  <p:slideViewPr>
    <p:cSldViewPr snapToGrid="0"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A7F3391-0472-4234-A0FD-EAA3AA4722A4}" type="presOf" srcId="{4934F7FD-73AA-40D6-9501-85ACB3FF155F}" destId="{B1B51C21-65A4-491A-ABBC-885478F815C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AU"/>
        </a:p>
      </dgm:t>
    </dgm:pt>
    <dgm:pt modelId="{F1E190B1-83FF-4267-B0ED-68AF11A8BC8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>
        <a:solidFill>
          <a:schemeClr val="accent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B2P consumer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C3CC01E-796E-49AE-90A7-CC1B99DB4F49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Retailers - vets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11D577-EC38-46EB-B4FC-97F57C3EE528}" type="parTrans" cxnId="{8EA8251E-7D72-4D3B-B3F0-9CA09A48D82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0023FD7-F995-4705-9A17-EEAC8417CBB2}" type="sibTrans" cxnId="{8EA8251E-7D72-4D3B-B3F0-9CA09A48D82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043A7A1-4D3C-4FB8-9041-DFF322A595C4}" type="pres">
      <dgm:prSet presAssocID="{F1E190B1-83FF-4267-B0ED-68AF11A8BC8E}" presName="parTxOnly" presStyleLbl="node1" presStyleIdx="0" presStyleCnt="5" custScaleY="105837" custLinFactNeighborX="-61727" custLinFactNeighborY="55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7ADC2AE-3438-4267-92F6-153F0AA56823}" type="pres">
      <dgm:prSet presAssocID="{1344B88B-CD4C-4A8E-90C0-F65BFBA8CF1F}" presName="parTxOnly" presStyleLbl="node1" presStyleIdx="1" presStyleCnt="5" custScaleY="110121" custLinFactNeighborX="-68582" custLinFactNeighborY="53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C96458C-8B98-4681-90C4-165C97A9287B}" type="pres">
      <dgm:prSet presAssocID="{6F1D9C85-0CC2-402C-9768-C28001C61D3A}" presName="parTxOnly" presStyleLbl="node1" presStyleIdx="2" presStyleCnt="5" custScaleX="103561" custScaleY="115316" custLinFactX="-4948" custLinFactNeighborX="-100000" custLinFactNeighborY="57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EAA50FE-A05A-4881-A335-47A43DF03F7E}" type="pres">
      <dgm:prSet presAssocID="{5C3CC01E-796E-49AE-90A7-CC1B99DB4F49}" presName="parTxOnly" presStyleLbl="node1" presStyleIdx="3" presStyleCnt="5" custScaleX="103561" custScaleY="115316" custLinFactX="-4948" custLinFactNeighborX="-100000" custLinFactNeighborY="57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CAB793-2346-4ECD-8406-2EF33125FC5F}" type="pres">
      <dgm:prSet presAssocID="{A0023FD7-F995-4705-9A17-EEAC8417CBB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 custScaleY="117281" custLinFactX="-7789" custLinFactNeighborX="-100000" custLinFactNeighborY="57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EA8251E-7D72-4D3B-B3F0-9CA09A48D826}" srcId="{4934F7FD-73AA-40D6-9501-85ACB3FF155F}" destId="{5C3CC01E-796E-49AE-90A7-CC1B99DB4F49}" srcOrd="3" destOrd="0" parTransId="{E311D577-EC38-46EB-B4FC-97F57C3EE528}" sibTransId="{A0023FD7-F995-4705-9A17-EEAC8417CBB2}"/>
    <dgm:cxn modelId="{BC8E2479-1127-4989-AE59-0D72A37BD9E2}" type="presOf" srcId="{1344B88B-CD4C-4A8E-90C0-F65BFBA8CF1F}" destId="{E7ADC2AE-3438-4267-92F6-153F0AA56823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17AE0CA-27C0-4B8B-8F49-FBE2F6C46BC5}" type="presOf" srcId="{54EED439-CD23-473B-AAF4-25BFEB5C1615}" destId="{8EE1C019-EF3B-48FE-8C50-61CF0D8717E5}" srcOrd="0" destOrd="0" presId="urn:microsoft.com/office/officeart/2005/8/layout/chevron1"/>
    <dgm:cxn modelId="{0AF0CB94-666B-4D06-B768-8478E5294574}" type="presOf" srcId="{F1E190B1-83FF-4267-B0ED-68AF11A8BC8E}" destId="{7043A7A1-4D3C-4FB8-9041-DFF322A595C4}" srcOrd="0" destOrd="0" presId="urn:microsoft.com/office/officeart/2005/8/layout/chevron1"/>
    <dgm:cxn modelId="{F38FED68-A487-4807-B1F7-D08404B1769D}" type="presOf" srcId="{4934F7FD-73AA-40D6-9501-85ACB3FF155F}" destId="{B1B51C21-65A4-491A-ABBC-885478F815CD}" srcOrd="0" destOrd="0" presId="urn:microsoft.com/office/officeart/2005/8/layout/chevron1"/>
    <dgm:cxn modelId="{56F70118-3663-4CFB-AA73-4982979BB5F3}" type="presOf" srcId="{5C3CC01E-796E-49AE-90A7-CC1B99DB4F49}" destId="{CEAA50FE-A05A-4881-A335-47A43DF03F7E}" srcOrd="0" destOrd="0" presId="urn:microsoft.com/office/officeart/2005/8/layout/chevron1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F4FB82A6-8638-49BC-8346-CC60DA638D73}" type="presOf" srcId="{6F1D9C85-0CC2-402C-9768-C28001C61D3A}" destId="{CC96458C-8B98-4681-90C4-165C97A9287B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1F08A80E-DA34-4634-813E-AB2831B520D8}" type="presParOf" srcId="{B1B51C21-65A4-491A-ABBC-885478F815CD}" destId="{7043A7A1-4D3C-4FB8-9041-DFF322A595C4}" srcOrd="0" destOrd="0" presId="urn:microsoft.com/office/officeart/2005/8/layout/chevron1"/>
    <dgm:cxn modelId="{96FBD066-1C82-4AE0-A7F2-44CBDE42ACBC}" type="presParOf" srcId="{B1B51C21-65A4-491A-ABBC-885478F815CD}" destId="{25655B9E-E012-4B64-919C-8733DBA8A836}" srcOrd="1" destOrd="0" presId="urn:microsoft.com/office/officeart/2005/8/layout/chevron1"/>
    <dgm:cxn modelId="{520C8E72-65D2-4208-9178-BB86BDD34FFA}" type="presParOf" srcId="{B1B51C21-65A4-491A-ABBC-885478F815CD}" destId="{E7ADC2AE-3438-4267-92F6-153F0AA56823}" srcOrd="2" destOrd="0" presId="urn:microsoft.com/office/officeart/2005/8/layout/chevron1"/>
    <dgm:cxn modelId="{492DF980-C760-4BE5-91F0-B187959B3A20}" type="presParOf" srcId="{B1B51C21-65A4-491A-ABBC-885478F815CD}" destId="{7E030577-A2DE-4576-AC02-D39F53A7A0EB}" srcOrd="3" destOrd="0" presId="urn:microsoft.com/office/officeart/2005/8/layout/chevron1"/>
    <dgm:cxn modelId="{8EAB8684-70C5-4706-B375-AAA63DD4E482}" type="presParOf" srcId="{B1B51C21-65A4-491A-ABBC-885478F815CD}" destId="{CC96458C-8B98-4681-90C4-165C97A9287B}" srcOrd="4" destOrd="0" presId="urn:microsoft.com/office/officeart/2005/8/layout/chevron1"/>
    <dgm:cxn modelId="{E6B7713C-7D44-4CF6-963A-0B65BD4EA45E}" type="presParOf" srcId="{B1B51C21-65A4-491A-ABBC-885478F815CD}" destId="{1EF56C1C-FE67-4DB3-A8AA-259102AB57BE}" srcOrd="5" destOrd="0" presId="urn:microsoft.com/office/officeart/2005/8/layout/chevron1"/>
    <dgm:cxn modelId="{135E99D5-286B-4525-8AD9-D08A76570FE5}" type="presParOf" srcId="{B1B51C21-65A4-491A-ABBC-885478F815CD}" destId="{CEAA50FE-A05A-4881-A335-47A43DF03F7E}" srcOrd="6" destOrd="0" presId="urn:microsoft.com/office/officeart/2005/8/layout/chevron1"/>
    <dgm:cxn modelId="{56561BAB-1544-41FA-A534-68D8A09D24E3}" type="presParOf" srcId="{B1B51C21-65A4-491A-ABBC-885478F815CD}" destId="{69CAB793-2346-4ECD-8406-2EF33125FC5F}" srcOrd="7" destOrd="0" presId="urn:microsoft.com/office/officeart/2005/8/layout/chevron1"/>
    <dgm:cxn modelId="{3911F0F5-E696-4BE2-86D2-312252858980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AU"/>
        </a:p>
      </dgm:t>
    </dgm:pt>
    <dgm:pt modelId="{F1E190B1-83FF-4267-B0ED-68AF11A8BC8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>
        <a:solidFill>
          <a:schemeClr val="accent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B2B consumer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043A7A1-4D3C-4FB8-9041-DFF322A595C4}" type="pres">
      <dgm:prSet presAssocID="{F1E190B1-83FF-4267-B0ED-68AF11A8BC8E}" presName="parTxOnly" presStyleLbl="node1" presStyleIdx="0" presStyleCnt="4" custScaleY="105837" custLinFactNeighborX="-61727" custLinFactNeighborY="55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7ADC2AE-3438-4267-92F6-153F0AA56823}" type="pres">
      <dgm:prSet presAssocID="{1344B88B-CD4C-4A8E-90C0-F65BFBA8CF1F}" presName="parTxOnly" presStyleLbl="node1" presStyleIdx="1" presStyleCnt="4" custScaleY="110121" custLinFactNeighborX="-68582" custLinFactNeighborY="53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C96458C-8B98-4681-90C4-165C97A9287B}" type="pres">
      <dgm:prSet presAssocID="{6F1D9C85-0CC2-402C-9768-C28001C61D3A}" presName="parTxOnly" presStyleLbl="node1" presStyleIdx="2" presStyleCnt="4" custScaleX="103561" custScaleY="115316" custLinFactX="-4948" custLinFactNeighborX="-100000" custLinFactNeighborY="57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EE1C019-EF3B-48FE-8C50-61CF0D8717E5}" type="pres">
      <dgm:prSet presAssocID="{54EED439-CD23-473B-AAF4-25BFEB5C1615}" presName="parTxOnly" presStyleLbl="node1" presStyleIdx="3" presStyleCnt="4" custScaleY="117281" custLinFactX="-16304" custLinFactNeighborX="-100000" custLinFactNeighborY="58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93F0966-9F1D-448E-BA7F-1A24690F61F5}" type="presOf" srcId="{F1E190B1-83FF-4267-B0ED-68AF11A8BC8E}" destId="{7043A7A1-4D3C-4FB8-9041-DFF322A595C4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55C3847B-BB92-468F-8602-281EDEE6067A}" type="presOf" srcId="{54EED439-CD23-473B-AAF4-25BFEB5C1615}" destId="{8EE1C019-EF3B-48FE-8C50-61CF0D8717E5}" srcOrd="0" destOrd="0" presId="urn:microsoft.com/office/officeart/2005/8/layout/chevron1"/>
    <dgm:cxn modelId="{C93B59EC-5DF0-45C5-99D7-0A267E30BA4E}" type="presOf" srcId="{4934F7FD-73AA-40D6-9501-85ACB3FF155F}" destId="{B1B51C21-65A4-491A-ABBC-885478F815CD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DD997D52-4DAC-49E0-B6CD-F86ADE864241}" type="presOf" srcId="{6F1D9C85-0CC2-402C-9768-C28001C61D3A}" destId="{CC96458C-8B98-4681-90C4-165C97A9287B}" srcOrd="0" destOrd="0" presId="urn:microsoft.com/office/officeart/2005/8/layout/chevron1"/>
    <dgm:cxn modelId="{48445915-0B46-44E1-99C1-666EA7D3FB1C}" type="presOf" srcId="{1344B88B-CD4C-4A8E-90C0-F65BFBA8CF1F}" destId="{E7ADC2AE-3438-4267-92F6-153F0AA56823}" srcOrd="0" destOrd="0" presId="urn:microsoft.com/office/officeart/2005/8/layout/chevron1"/>
    <dgm:cxn modelId="{F0C79BB7-7850-4A3A-9BAE-3744421A111F}" srcId="{4934F7FD-73AA-40D6-9501-85ACB3FF155F}" destId="{54EED439-CD23-473B-AAF4-25BFEB5C1615}" srcOrd="3" destOrd="0" parTransId="{310D0BD1-212F-4F73-A748-D82309FCBEA3}" sibTransId="{669347E2-CC88-4F75-A080-AFCF049EC5C1}"/>
    <dgm:cxn modelId="{2186740B-62D4-45E4-AEB0-7891752FA602}" type="presParOf" srcId="{B1B51C21-65A4-491A-ABBC-885478F815CD}" destId="{7043A7A1-4D3C-4FB8-9041-DFF322A595C4}" srcOrd="0" destOrd="0" presId="urn:microsoft.com/office/officeart/2005/8/layout/chevron1"/>
    <dgm:cxn modelId="{30B237CB-1BC3-4645-BB3A-1C008D7A7B56}" type="presParOf" srcId="{B1B51C21-65A4-491A-ABBC-885478F815CD}" destId="{25655B9E-E012-4B64-919C-8733DBA8A836}" srcOrd="1" destOrd="0" presId="urn:microsoft.com/office/officeart/2005/8/layout/chevron1"/>
    <dgm:cxn modelId="{54607D5C-412C-4890-8B2A-55485CE84270}" type="presParOf" srcId="{B1B51C21-65A4-491A-ABBC-885478F815CD}" destId="{E7ADC2AE-3438-4267-92F6-153F0AA56823}" srcOrd="2" destOrd="0" presId="urn:microsoft.com/office/officeart/2005/8/layout/chevron1"/>
    <dgm:cxn modelId="{EF3F932F-BB2A-4A5B-ABB6-81C854EF7EEA}" type="presParOf" srcId="{B1B51C21-65A4-491A-ABBC-885478F815CD}" destId="{7E030577-A2DE-4576-AC02-D39F53A7A0EB}" srcOrd="3" destOrd="0" presId="urn:microsoft.com/office/officeart/2005/8/layout/chevron1"/>
    <dgm:cxn modelId="{4799CD11-EDD1-4D04-ACFD-8CC2A9969424}" type="presParOf" srcId="{B1B51C21-65A4-491A-ABBC-885478F815CD}" destId="{CC96458C-8B98-4681-90C4-165C97A9287B}" srcOrd="4" destOrd="0" presId="urn:microsoft.com/office/officeart/2005/8/layout/chevron1"/>
    <dgm:cxn modelId="{25816145-3374-4851-B4B8-ABC28DF25061}" type="presParOf" srcId="{B1B51C21-65A4-491A-ABBC-885478F815CD}" destId="{1EF56C1C-FE67-4DB3-A8AA-259102AB57BE}" srcOrd="5" destOrd="0" presId="urn:microsoft.com/office/officeart/2005/8/layout/chevron1"/>
    <dgm:cxn modelId="{9E56F38C-A4CA-48F6-8BE0-78091C7A760C}" type="presParOf" srcId="{B1B51C21-65A4-491A-ABBC-885478F815CD}" destId="{8EE1C019-EF3B-48FE-8C50-61CF0D8717E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AU"/>
        </a:p>
      </dgm:t>
    </dgm:pt>
    <dgm:pt modelId="{F1E190B1-83FF-4267-B0ED-68AF11A8BC8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>
        <a:solidFill>
          <a:schemeClr val="accent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B2P consumer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C3CC01E-796E-49AE-90A7-CC1B99DB4F49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Retailers - vets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11D577-EC38-46EB-B4FC-97F57C3EE528}" type="parTrans" cxnId="{8EA8251E-7D72-4D3B-B3F0-9CA09A48D82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0023FD7-F995-4705-9A17-EEAC8417CBB2}" type="sibTrans" cxnId="{8EA8251E-7D72-4D3B-B3F0-9CA09A48D82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043A7A1-4D3C-4FB8-9041-DFF322A595C4}" type="pres">
      <dgm:prSet presAssocID="{F1E190B1-83FF-4267-B0ED-68AF11A8BC8E}" presName="parTxOnly" presStyleLbl="node1" presStyleIdx="0" presStyleCnt="5" custScaleY="105837" custLinFactNeighborX="-61727" custLinFactNeighborY="55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7ADC2AE-3438-4267-92F6-153F0AA56823}" type="pres">
      <dgm:prSet presAssocID="{1344B88B-CD4C-4A8E-90C0-F65BFBA8CF1F}" presName="parTxOnly" presStyleLbl="node1" presStyleIdx="1" presStyleCnt="5" custScaleY="110121" custLinFactNeighborX="-68582" custLinFactNeighborY="53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C96458C-8B98-4681-90C4-165C97A9287B}" type="pres">
      <dgm:prSet presAssocID="{6F1D9C85-0CC2-402C-9768-C28001C61D3A}" presName="parTxOnly" presStyleLbl="node1" presStyleIdx="2" presStyleCnt="5" custScaleX="103561" custScaleY="115316" custLinFactX="-4948" custLinFactNeighborX="-100000" custLinFactNeighborY="57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EAA50FE-A05A-4881-A335-47A43DF03F7E}" type="pres">
      <dgm:prSet presAssocID="{5C3CC01E-796E-49AE-90A7-CC1B99DB4F49}" presName="parTxOnly" presStyleLbl="node1" presStyleIdx="3" presStyleCnt="5" custScaleX="103561" custScaleY="115316" custLinFactX="-4948" custLinFactNeighborX="-100000" custLinFactNeighborY="57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CAB793-2346-4ECD-8406-2EF33125FC5F}" type="pres">
      <dgm:prSet presAssocID="{A0023FD7-F995-4705-9A17-EEAC8417CBB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 custScaleY="117281" custLinFactNeighborX="2290" custLinFactNeighborY="-81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1542537A-CA08-45E1-BFC0-38A1DEC776D7}" type="presOf" srcId="{54EED439-CD23-473B-AAF4-25BFEB5C1615}" destId="{8EE1C019-EF3B-48FE-8C50-61CF0D8717E5}" srcOrd="0" destOrd="0" presId="urn:microsoft.com/office/officeart/2005/8/layout/chevron1"/>
    <dgm:cxn modelId="{62AA5E29-33E6-453E-885D-5B2F694F42CA}" type="presOf" srcId="{5C3CC01E-796E-49AE-90A7-CC1B99DB4F49}" destId="{CEAA50FE-A05A-4881-A335-47A43DF03F7E}" srcOrd="0" destOrd="0" presId="urn:microsoft.com/office/officeart/2005/8/layout/chevron1"/>
    <dgm:cxn modelId="{0E5648AD-6B2B-4A92-B60A-01BDD9677DC1}" type="presOf" srcId="{F1E190B1-83FF-4267-B0ED-68AF11A8BC8E}" destId="{7043A7A1-4D3C-4FB8-9041-DFF322A595C4}" srcOrd="0" destOrd="0" presId="urn:microsoft.com/office/officeart/2005/8/layout/chevron1"/>
    <dgm:cxn modelId="{8EA8251E-7D72-4D3B-B3F0-9CA09A48D826}" srcId="{4934F7FD-73AA-40D6-9501-85ACB3FF155F}" destId="{5C3CC01E-796E-49AE-90A7-CC1B99DB4F49}" srcOrd="3" destOrd="0" parTransId="{E311D577-EC38-46EB-B4FC-97F57C3EE528}" sibTransId="{A0023FD7-F995-4705-9A17-EEAC8417CBB2}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D554559-C390-433D-9C1E-32EE0D2B6DE9}" type="presOf" srcId="{4934F7FD-73AA-40D6-9501-85ACB3FF155F}" destId="{B1B51C21-65A4-491A-ABBC-885478F815CD}" srcOrd="0" destOrd="0" presId="urn:microsoft.com/office/officeart/2005/8/layout/chevron1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DB3A1218-CAFD-44A1-B720-1B25598798D2}" type="presOf" srcId="{6F1D9C85-0CC2-402C-9768-C28001C61D3A}" destId="{CC96458C-8B98-4681-90C4-165C97A9287B}" srcOrd="0" destOrd="0" presId="urn:microsoft.com/office/officeart/2005/8/layout/chevron1"/>
    <dgm:cxn modelId="{D6A5786F-69B0-47DC-A671-3FE55A1ACC97}" type="presOf" srcId="{1344B88B-CD4C-4A8E-90C0-F65BFBA8CF1F}" destId="{E7ADC2AE-3438-4267-92F6-153F0AA56823}" srcOrd="0" destOrd="0" presId="urn:microsoft.com/office/officeart/2005/8/layout/chevron1"/>
    <dgm:cxn modelId="{1DC6EA01-2D78-4CB5-97A8-4D68E32397D9}" type="presParOf" srcId="{B1B51C21-65A4-491A-ABBC-885478F815CD}" destId="{7043A7A1-4D3C-4FB8-9041-DFF322A595C4}" srcOrd="0" destOrd="0" presId="urn:microsoft.com/office/officeart/2005/8/layout/chevron1"/>
    <dgm:cxn modelId="{5D1B3ADF-C3FF-4096-849D-248EC795056D}" type="presParOf" srcId="{B1B51C21-65A4-491A-ABBC-885478F815CD}" destId="{25655B9E-E012-4B64-919C-8733DBA8A836}" srcOrd="1" destOrd="0" presId="urn:microsoft.com/office/officeart/2005/8/layout/chevron1"/>
    <dgm:cxn modelId="{946F15B1-134C-4E33-91F0-DA93A170E6FC}" type="presParOf" srcId="{B1B51C21-65A4-491A-ABBC-885478F815CD}" destId="{E7ADC2AE-3438-4267-92F6-153F0AA56823}" srcOrd="2" destOrd="0" presId="urn:microsoft.com/office/officeart/2005/8/layout/chevron1"/>
    <dgm:cxn modelId="{89438C20-173D-468E-B471-9052C4F93D4C}" type="presParOf" srcId="{B1B51C21-65A4-491A-ABBC-885478F815CD}" destId="{7E030577-A2DE-4576-AC02-D39F53A7A0EB}" srcOrd="3" destOrd="0" presId="urn:microsoft.com/office/officeart/2005/8/layout/chevron1"/>
    <dgm:cxn modelId="{49492302-4B2E-4B0F-A70D-BC47F50B413C}" type="presParOf" srcId="{B1B51C21-65A4-491A-ABBC-885478F815CD}" destId="{CC96458C-8B98-4681-90C4-165C97A9287B}" srcOrd="4" destOrd="0" presId="urn:microsoft.com/office/officeart/2005/8/layout/chevron1"/>
    <dgm:cxn modelId="{3943CAF8-594B-4CBB-A3D4-516DFCE82D67}" type="presParOf" srcId="{B1B51C21-65A4-491A-ABBC-885478F815CD}" destId="{1EF56C1C-FE67-4DB3-A8AA-259102AB57BE}" srcOrd="5" destOrd="0" presId="urn:microsoft.com/office/officeart/2005/8/layout/chevron1"/>
    <dgm:cxn modelId="{D582BEBC-27A0-482F-884B-EBE0B502228B}" type="presParOf" srcId="{B1B51C21-65A4-491A-ABBC-885478F815CD}" destId="{CEAA50FE-A05A-4881-A335-47A43DF03F7E}" srcOrd="6" destOrd="0" presId="urn:microsoft.com/office/officeart/2005/8/layout/chevron1"/>
    <dgm:cxn modelId="{3AEEAFC9-213D-4D81-A800-DB3C238A7147}" type="presParOf" srcId="{B1B51C21-65A4-491A-ABBC-885478F815CD}" destId="{69CAB793-2346-4ECD-8406-2EF33125FC5F}" srcOrd="7" destOrd="0" presId="urn:microsoft.com/office/officeart/2005/8/layout/chevron1"/>
    <dgm:cxn modelId="{CCE5B355-4E56-44A8-B383-8B532F37FEC2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1E190B1-83FF-4267-B0ED-68AF11A8BC8E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16B607-851D-4190-9165-D7F0475FE0B2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AA0722-2EB7-4E00-B237-99181BCD9268}" type="par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4EF01A-5345-4F73-A726-FF98D7C8E1A2}" type="sib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  <dgm:pt modelId="{7043A7A1-4D3C-4FB8-9041-DFF322A595C4}" type="pres">
      <dgm:prSet presAssocID="{F1E190B1-83FF-4267-B0ED-68AF11A8BC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/>
    </dgm:pt>
    <dgm:pt modelId="{E7ADC2AE-3438-4267-92F6-153F0AA56823}" type="pres">
      <dgm:prSet presAssocID="{1344B88B-CD4C-4A8E-90C0-F65BFBA8CF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/>
    </dgm:pt>
    <dgm:pt modelId="{CC96458C-8B98-4681-90C4-165C97A9287B}" type="pres">
      <dgm:prSet presAssocID="{6F1D9C85-0CC2-402C-9768-C28001C61D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/>
    </dgm:pt>
    <dgm:pt modelId="{426B3C33-47C7-416A-BDC8-D94E3DC41295}" type="pres">
      <dgm:prSet presAssocID="{E416B607-851D-4190-9165-D7F0475FE0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748C71-C639-45D9-80B2-E78804D582E1}" type="pres">
      <dgm:prSet presAssocID="{E54EF01A-5345-4F73-A726-FF98D7C8E1A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FDCFFA8-3960-4A00-8885-92A5528B45E4}" type="presOf" srcId="{4934F7FD-73AA-40D6-9501-85ACB3FF155F}" destId="{B1B51C21-65A4-491A-ABBC-885478F815CD}" srcOrd="0" destOrd="0" presId="urn:microsoft.com/office/officeart/2005/8/layout/chevron1"/>
    <dgm:cxn modelId="{EF3EC688-EB02-44C0-A95A-56FDA80DA91D}" srcId="{4934F7FD-73AA-40D6-9501-85ACB3FF155F}" destId="{E416B607-851D-4190-9165-D7F0475FE0B2}" srcOrd="3" destOrd="0" parTransId="{35AA0722-2EB7-4E00-B237-99181BCD9268}" sibTransId="{E54EF01A-5345-4F73-A726-FF98D7C8E1A2}"/>
    <dgm:cxn modelId="{130D2CCC-193B-4E58-8210-1FD2EFE90377}" type="presOf" srcId="{E416B607-851D-4190-9165-D7F0475FE0B2}" destId="{426B3C33-47C7-416A-BDC8-D94E3DC41295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A0D989CD-48FC-4044-9A5C-2EECC5B69BBF}" type="presOf" srcId="{F1E190B1-83FF-4267-B0ED-68AF11A8BC8E}" destId="{7043A7A1-4D3C-4FB8-9041-DFF322A595C4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0C3E8D26-72D7-4D87-977B-2CE712B404D3}" type="presOf" srcId="{54EED439-CD23-473B-AAF4-25BFEB5C1615}" destId="{8EE1C019-EF3B-48FE-8C50-61CF0D8717E5}" srcOrd="0" destOrd="0" presId="urn:microsoft.com/office/officeart/2005/8/layout/chevron1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A8A0E758-B59D-41FE-ACE6-20B27DD04E68}" type="presOf" srcId="{6F1D9C85-0CC2-402C-9768-C28001C61D3A}" destId="{CC96458C-8B98-4681-90C4-165C97A9287B}" srcOrd="0" destOrd="0" presId="urn:microsoft.com/office/officeart/2005/8/layout/chevron1"/>
    <dgm:cxn modelId="{9A49691D-0EC7-4B2C-8B86-DF14C9F1AF8F}" type="presOf" srcId="{1344B88B-CD4C-4A8E-90C0-F65BFBA8CF1F}" destId="{E7ADC2AE-3438-4267-92F6-153F0AA56823}" srcOrd="0" destOrd="0" presId="urn:microsoft.com/office/officeart/2005/8/layout/chevron1"/>
    <dgm:cxn modelId="{AC30919B-CAD6-4ADB-8FC6-DA51AA9D46F4}" type="presParOf" srcId="{B1B51C21-65A4-491A-ABBC-885478F815CD}" destId="{7043A7A1-4D3C-4FB8-9041-DFF322A595C4}" srcOrd="0" destOrd="0" presId="urn:microsoft.com/office/officeart/2005/8/layout/chevron1"/>
    <dgm:cxn modelId="{9CF81393-7718-4CD8-852C-B2319A3DC6D4}" type="presParOf" srcId="{B1B51C21-65A4-491A-ABBC-885478F815CD}" destId="{25655B9E-E012-4B64-919C-8733DBA8A836}" srcOrd="1" destOrd="0" presId="urn:microsoft.com/office/officeart/2005/8/layout/chevron1"/>
    <dgm:cxn modelId="{F85D0BDC-713F-43F4-8956-CA1FAC308650}" type="presParOf" srcId="{B1B51C21-65A4-491A-ABBC-885478F815CD}" destId="{E7ADC2AE-3438-4267-92F6-153F0AA56823}" srcOrd="2" destOrd="0" presId="urn:microsoft.com/office/officeart/2005/8/layout/chevron1"/>
    <dgm:cxn modelId="{F3AE71A1-8A0C-4890-837C-2E10B6E7ED7B}" type="presParOf" srcId="{B1B51C21-65A4-491A-ABBC-885478F815CD}" destId="{7E030577-A2DE-4576-AC02-D39F53A7A0EB}" srcOrd="3" destOrd="0" presId="urn:microsoft.com/office/officeart/2005/8/layout/chevron1"/>
    <dgm:cxn modelId="{A7EC033D-CBE0-4316-B395-6FACFD25D6A5}" type="presParOf" srcId="{B1B51C21-65A4-491A-ABBC-885478F815CD}" destId="{CC96458C-8B98-4681-90C4-165C97A9287B}" srcOrd="4" destOrd="0" presId="urn:microsoft.com/office/officeart/2005/8/layout/chevron1"/>
    <dgm:cxn modelId="{31A2BC67-DC50-4DA6-9D39-D5E8D9FD0B47}" type="presParOf" srcId="{B1B51C21-65A4-491A-ABBC-885478F815CD}" destId="{1EF56C1C-FE67-4DB3-A8AA-259102AB57BE}" srcOrd="5" destOrd="0" presId="urn:microsoft.com/office/officeart/2005/8/layout/chevron1"/>
    <dgm:cxn modelId="{F2A2F78D-125B-4C75-8CA4-D446EE3BED45}" type="presParOf" srcId="{B1B51C21-65A4-491A-ABBC-885478F815CD}" destId="{426B3C33-47C7-416A-BDC8-D94E3DC41295}" srcOrd="6" destOrd="0" presId="urn:microsoft.com/office/officeart/2005/8/layout/chevron1"/>
    <dgm:cxn modelId="{9332E9D7-DBC1-439E-8E97-CC8CF1173830}" type="presParOf" srcId="{B1B51C21-65A4-491A-ABBC-885478F815CD}" destId="{08748C71-C639-45D9-80B2-E78804D582E1}" srcOrd="7" destOrd="0" presId="urn:microsoft.com/office/officeart/2005/8/layout/chevron1"/>
    <dgm:cxn modelId="{B9CFA103-B705-4572-8D43-9CCCACBC0887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1E190B1-83FF-4267-B0ED-68AF11A8BC8E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16B607-851D-4190-9165-D7F0475FE0B2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AA0722-2EB7-4E00-B237-99181BCD9268}" type="par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4EF01A-5345-4F73-A726-FF98D7C8E1A2}" type="sib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  <dgm:pt modelId="{7043A7A1-4D3C-4FB8-9041-DFF322A595C4}" type="pres">
      <dgm:prSet presAssocID="{F1E190B1-83FF-4267-B0ED-68AF11A8BC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/>
    </dgm:pt>
    <dgm:pt modelId="{E7ADC2AE-3438-4267-92F6-153F0AA56823}" type="pres">
      <dgm:prSet presAssocID="{1344B88B-CD4C-4A8E-90C0-F65BFBA8CF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/>
    </dgm:pt>
    <dgm:pt modelId="{CC96458C-8B98-4681-90C4-165C97A9287B}" type="pres">
      <dgm:prSet presAssocID="{6F1D9C85-0CC2-402C-9768-C28001C61D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/>
    </dgm:pt>
    <dgm:pt modelId="{426B3C33-47C7-416A-BDC8-D94E3DC41295}" type="pres">
      <dgm:prSet presAssocID="{E416B607-851D-4190-9165-D7F0475FE0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748C71-C639-45D9-80B2-E78804D582E1}" type="pres">
      <dgm:prSet presAssocID="{E54EF01A-5345-4F73-A726-FF98D7C8E1A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A014BC8-8457-40C4-BBED-1C22995DF7D1}" type="presOf" srcId="{F1E190B1-83FF-4267-B0ED-68AF11A8BC8E}" destId="{7043A7A1-4D3C-4FB8-9041-DFF322A595C4}" srcOrd="0" destOrd="0" presId="urn:microsoft.com/office/officeart/2005/8/layout/chevron1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B1287B22-3CB4-4FF0-A91A-CCD1EF54842D}" type="presOf" srcId="{6F1D9C85-0CC2-402C-9768-C28001C61D3A}" destId="{CC96458C-8B98-4681-90C4-165C97A9287B}" srcOrd="0" destOrd="0" presId="urn:microsoft.com/office/officeart/2005/8/layout/chevron1"/>
    <dgm:cxn modelId="{EF3EC688-EB02-44C0-A95A-56FDA80DA91D}" srcId="{4934F7FD-73AA-40D6-9501-85ACB3FF155F}" destId="{E416B607-851D-4190-9165-D7F0475FE0B2}" srcOrd="3" destOrd="0" parTransId="{35AA0722-2EB7-4E00-B237-99181BCD9268}" sibTransId="{E54EF01A-5345-4F73-A726-FF98D7C8E1A2}"/>
    <dgm:cxn modelId="{5D199B8F-9325-4896-9996-3885A4616C27}" type="presOf" srcId="{E416B607-851D-4190-9165-D7F0475FE0B2}" destId="{426B3C33-47C7-416A-BDC8-D94E3DC41295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D96C5FB2-FD53-4698-9D88-A5EB7BD6AFF4}" type="presOf" srcId="{1344B88B-CD4C-4A8E-90C0-F65BFBA8CF1F}" destId="{E7ADC2AE-3438-4267-92F6-153F0AA56823}" srcOrd="0" destOrd="0" presId="urn:microsoft.com/office/officeart/2005/8/layout/chevron1"/>
    <dgm:cxn modelId="{FA59B6A4-7378-49B8-98AF-722B8D71CA3B}" type="presOf" srcId="{54EED439-CD23-473B-AAF4-25BFEB5C1615}" destId="{8EE1C019-EF3B-48FE-8C50-61CF0D8717E5}" srcOrd="0" destOrd="0" presId="urn:microsoft.com/office/officeart/2005/8/layout/chevron1"/>
    <dgm:cxn modelId="{63AC1322-8B96-4DB3-858E-0EFD556ECAB6}" type="presOf" srcId="{4934F7FD-73AA-40D6-9501-85ACB3FF155F}" destId="{B1B51C21-65A4-491A-ABBC-885478F815CD}" srcOrd="0" destOrd="0" presId="urn:microsoft.com/office/officeart/2005/8/layout/chevron1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ED7F89B6-FAD9-4F7F-82E2-A6AF6C5B5D39}" type="presParOf" srcId="{B1B51C21-65A4-491A-ABBC-885478F815CD}" destId="{7043A7A1-4D3C-4FB8-9041-DFF322A595C4}" srcOrd="0" destOrd="0" presId="urn:microsoft.com/office/officeart/2005/8/layout/chevron1"/>
    <dgm:cxn modelId="{DAC57B73-2118-41F0-8249-3BC483995CC0}" type="presParOf" srcId="{B1B51C21-65A4-491A-ABBC-885478F815CD}" destId="{25655B9E-E012-4B64-919C-8733DBA8A836}" srcOrd="1" destOrd="0" presId="urn:microsoft.com/office/officeart/2005/8/layout/chevron1"/>
    <dgm:cxn modelId="{F7E507B4-C870-4DBB-9657-744775336DE5}" type="presParOf" srcId="{B1B51C21-65A4-491A-ABBC-885478F815CD}" destId="{E7ADC2AE-3438-4267-92F6-153F0AA56823}" srcOrd="2" destOrd="0" presId="urn:microsoft.com/office/officeart/2005/8/layout/chevron1"/>
    <dgm:cxn modelId="{1E6865AE-8D67-4B32-8827-233102042553}" type="presParOf" srcId="{B1B51C21-65A4-491A-ABBC-885478F815CD}" destId="{7E030577-A2DE-4576-AC02-D39F53A7A0EB}" srcOrd="3" destOrd="0" presId="urn:microsoft.com/office/officeart/2005/8/layout/chevron1"/>
    <dgm:cxn modelId="{5C7C7C4E-C6DF-4FAE-A895-AA7150A620F8}" type="presParOf" srcId="{B1B51C21-65A4-491A-ABBC-885478F815CD}" destId="{CC96458C-8B98-4681-90C4-165C97A9287B}" srcOrd="4" destOrd="0" presId="urn:microsoft.com/office/officeart/2005/8/layout/chevron1"/>
    <dgm:cxn modelId="{6F80A3CF-03B6-4247-BF11-027260F0D833}" type="presParOf" srcId="{B1B51C21-65A4-491A-ABBC-885478F815CD}" destId="{1EF56C1C-FE67-4DB3-A8AA-259102AB57BE}" srcOrd="5" destOrd="0" presId="urn:microsoft.com/office/officeart/2005/8/layout/chevron1"/>
    <dgm:cxn modelId="{75753AFD-48E4-448C-A141-41C523CDBFB9}" type="presParOf" srcId="{B1B51C21-65A4-491A-ABBC-885478F815CD}" destId="{426B3C33-47C7-416A-BDC8-D94E3DC41295}" srcOrd="6" destOrd="0" presId="urn:microsoft.com/office/officeart/2005/8/layout/chevron1"/>
    <dgm:cxn modelId="{1F4930A6-61B8-4749-A61C-0DD5D9F00679}" type="presParOf" srcId="{B1B51C21-65A4-491A-ABBC-885478F815CD}" destId="{08748C71-C639-45D9-80B2-E78804D582E1}" srcOrd="7" destOrd="0" presId="urn:microsoft.com/office/officeart/2005/8/layout/chevron1"/>
    <dgm:cxn modelId="{69476566-51DC-47FD-B3E9-1EAAA772B9C9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1E190B1-83FF-4267-B0ED-68AF11A8BC8E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16B607-851D-4190-9165-D7F0475FE0B2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AA0722-2EB7-4E00-B237-99181BCD9268}" type="par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4EF01A-5345-4F73-A726-FF98D7C8E1A2}" type="sib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  <dgm:pt modelId="{7043A7A1-4D3C-4FB8-9041-DFF322A595C4}" type="pres">
      <dgm:prSet presAssocID="{F1E190B1-83FF-4267-B0ED-68AF11A8BC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/>
    </dgm:pt>
    <dgm:pt modelId="{E7ADC2AE-3438-4267-92F6-153F0AA56823}" type="pres">
      <dgm:prSet presAssocID="{1344B88B-CD4C-4A8E-90C0-F65BFBA8CF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/>
    </dgm:pt>
    <dgm:pt modelId="{CC96458C-8B98-4681-90C4-165C97A9287B}" type="pres">
      <dgm:prSet presAssocID="{6F1D9C85-0CC2-402C-9768-C28001C61D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/>
    </dgm:pt>
    <dgm:pt modelId="{426B3C33-47C7-416A-BDC8-D94E3DC41295}" type="pres">
      <dgm:prSet presAssocID="{E416B607-851D-4190-9165-D7F0475FE0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748C71-C639-45D9-80B2-E78804D582E1}" type="pres">
      <dgm:prSet presAssocID="{E54EF01A-5345-4F73-A726-FF98D7C8E1A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8FE919B-FBFF-436F-AC0A-1BE022046DCD}" type="presOf" srcId="{4934F7FD-73AA-40D6-9501-85ACB3FF155F}" destId="{B1B51C21-65A4-491A-ABBC-885478F815CD}" srcOrd="0" destOrd="0" presId="urn:microsoft.com/office/officeart/2005/8/layout/chevron1"/>
    <dgm:cxn modelId="{EF3EC688-EB02-44C0-A95A-56FDA80DA91D}" srcId="{4934F7FD-73AA-40D6-9501-85ACB3FF155F}" destId="{E416B607-851D-4190-9165-D7F0475FE0B2}" srcOrd="3" destOrd="0" parTransId="{35AA0722-2EB7-4E00-B237-99181BCD9268}" sibTransId="{E54EF01A-5345-4F73-A726-FF98D7C8E1A2}"/>
    <dgm:cxn modelId="{6A499838-205E-40F3-B50D-A571450DA022}" type="presOf" srcId="{F1E190B1-83FF-4267-B0ED-68AF11A8BC8E}" destId="{7043A7A1-4D3C-4FB8-9041-DFF322A595C4}" srcOrd="0" destOrd="0" presId="urn:microsoft.com/office/officeart/2005/8/layout/chevron1"/>
    <dgm:cxn modelId="{434A8A11-A6EC-4AEB-8E10-3D306520F2D4}" type="presOf" srcId="{1344B88B-CD4C-4A8E-90C0-F65BFBA8CF1F}" destId="{E7ADC2AE-3438-4267-92F6-153F0AA56823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7AD88E2A-C624-416B-8109-4B994FBF1EC0}" type="presOf" srcId="{6F1D9C85-0CC2-402C-9768-C28001C61D3A}" destId="{CC96458C-8B98-4681-90C4-165C97A9287B}" srcOrd="0" destOrd="0" presId="urn:microsoft.com/office/officeart/2005/8/layout/chevron1"/>
    <dgm:cxn modelId="{31029444-7933-4B3D-A53B-107FCC32ED37}" type="presOf" srcId="{E416B607-851D-4190-9165-D7F0475FE0B2}" destId="{426B3C33-47C7-416A-BDC8-D94E3DC41295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2029F5E8-94CB-4110-934B-26963AA52C80}" type="presOf" srcId="{54EED439-CD23-473B-AAF4-25BFEB5C1615}" destId="{8EE1C019-EF3B-48FE-8C50-61CF0D8717E5}" srcOrd="0" destOrd="0" presId="urn:microsoft.com/office/officeart/2005/8/layout/chevron1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E99ED245-3169-49B9-8B31-D23F5CAF2484}" type="presParOf" srcId="{B1B51C21-65A4-491A-ABBC-885478F815CD}" destId="{7043A7A1-4D3C-4FB8-9041-DFF322A595C4}" srcOrd="0" destOrd="0" presId="urn:microsoft.com/office/officeart/2005/8/layout/chevron1"/>
    <dgm:cxn modelId="{5CCBAAE7-83F6-443B-BDE3-40572BA24094}" type="presParOf" srcId="{B1B51C21-65A4-491A-ABBC-885478F815CD}" destId="{25655B9E-E012-4B64-919C-8733DBA8A836}" srcOrd="1" destOrd="0" presId="urn:microsoft.com/office/officeart/2005/8/layout/chevron1"/>
    <dgm:cxn modelId="{97441E71-0D39-4D85-8656-8823241B17CA}" type="presParOf" srcId="{B1B51C21-65A4-491A-ABBC-885478F815CD}" destId="{E7ADC2AE-3438-4267-92F6-153F0AA56823}" srcOrd="2" destOrd="0" presId="urn:microsoft.com/office/officeart/2005/8/layout/chevron1"/>
    <dgm:cxn modelId="{73A86591-E82F-4A93-9B97-7D2748F1BEA5}" type="presParOf" srcId="{B1B51C21-65A4-491A-ABBC-885478F815CD}" destId="{7E030577-A2DE-4576-AC02-D39F53A7A0EB}" srcOrd="3" destOrd="0" presId="urn:microsoft.com/office/officeart/2005/8/layout/chevron1"/>
    <dgm:cxn modelId="{D9AA5681-012A-4FD5-B7B8-FAB56915D7B8}" type="presParOf" srcId="{B1B51C21-65A4-491A-ABBC-885478F815CD}" destId="{CC96458C-8B98-4681-90C4-165C97A9287B}" srcOrd="4" destOrd="0" presId="urn:microsoft.com/office/officeart/2005/8/layout/chevron1"/>
    <dgm:cxn modelId="{1C4C4DAF-8663-47D0-B764-685CF73B7DD8}" type="presParOf" srcId="{B1B51C21-65A4-491A-ABBC-885478F815CD}" destId="{1EF56C1C-FE67-4DB3-A8AA-259102AB57BE}" srcOrd="5" destOrd="0" presId="urn:microsoft.com/office/officeart/2005/8/layout/chevron1"/>
    <dgm:cxn modelId="{BF9835C4-1FF9-47F9-BB21-412659BA867E}" type="presParOf" srcId="{B1B51C21-65A4-491A-ABBC-885478F815CD}" destId="{426B3C33-47C7-416A-BDC8-D94E3DC41295}" srcOrd="6" destOrd="0" presId="urn:microsoft.com/office/officeart/2005/8/layout/chevron1"/>
    <dgm:cxn modelId="{3D07613C-F49F-41BB-8031-65E09A615927}" type="presParOf" srcId="{B1B51C21-65A4-491A-ABBC-885478F815CD}" destId="{08748C71-C639-45D9-80B2-E78804D582E1}" srcOrd="7" destOrd="0" presId="urn:microsoft.com/office/officeart/2005/8/layout/chevron1"/>
    <dgm:cxn modelId="{397D841A-B9DF-4273-9C64-E9C862EBAE1E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1E190B1-83FF-4267-B0ED-68AF11A8BC8E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16B607-851D-4190-9165-D7F0475FE0B2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AA0722-2EB7-4E00-B237-99181BCD9268}" type="par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4EF01A-5345-4F73-A726-FF98D7C8E1A2}" type="sib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  <dgm:pt modelId="{7043A7A1-4D3C-4FB8-9041-DFF322A595C4}" type="pres">
      <dgm:prSet presAssocID="{F1E190B1-83FF-4267-B0ED-68AF11A8BC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/>
    </dgm:pt>
    <dgm:pt modelId="{E7ADC2AE-3438-4267-92F6-153F0AA56823}" type="pres">
      <dgm:prSet presAssocID="{1344B88B-CD4C-4A8E-90C0-F65BFBA8CF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/>
    </dgm:pt>
    <dgm:pt modelId="{CC96458C-8B98-4681-90C4-165C97A9287B}" type="pres">
      <dgm:prSet presAssocID="{6F1D9C85-0CC2-402C-9768-C28001C61D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/>
    </dgm:pt>
    <dgm:pt modelId="{426B3C33-47C7-416A-BDC8-D94E3DC41295}" type="pres">
      <dgm:prSet presAssocID="{E416B607-851D-4190-9165-D7F0475FE0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748C71-C639-45D9-80B2-E78804D582E1}" type="pres">
      <dgm:prSet presAssocID="{E54EF01A-5345-4F73-A726-FF98D7C8E1A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4A7E49A-BC21-4021-A43F-569DF132F279}" type="presOf" srcId="{54EED439-CD23-473B-AAF4-25BFEB5C1615}" destId="{8EE1C019-EF3B-48FE-8C50-61CF0D8717E5}" srcOrd="0" destOrd="0" presId="urn:microsoft.com/office/officeart/2005/8/layout/chevron1"/>
    <dgm:cxn modelId="{989D0830-F358-4139-BA04-693500C3E78F}" type="presOf" srcId="{6F1D9C85-0CC2-402C-9768-C28001C61D3A}" destId="{CC96458C-8B98-4681-90C4-165C97A9287B}" srcOrd="0" destOrd="0" presId="urn:microsoft.com/office/officeart/2005/8/layout/chevron1"/>
    <dgm:cxn modelId="{04A0791B-42CB-43EF-A09A-36DE0AADECBA}" type="presOf" srcId="{1344B88B-CD4C-4A8E-90C0-F65BFBA8CF1F}" destId="{E7ADC2AE-3438-4267-92F6-153F0AA56823}" srcOrd="0" destOrd="0" presId="urn:microsoft.com/office/officeart/2005/8/layout/chevron1"/>
    <dgm:cxn modelId="{EF3EC688-EB02-44C0-A95A-56FDA80DA91D}" srcId="{4934F7FD-73AA-40D6-9501-85ACB3FF155F}" destId="{E416B607-851D-4190-9165-D7F0475FE0B2}" srcOrd="3" destOrd="0" parTransId="{35AA0722-2EB7-4E00-B237-99181BCD9268}" sibTransId="{E54EF01A-5345-4F73-A726-FF98D7C8E1A2}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C51228F1-0A99-41D9-9808-46933BC75F91}" type="presOf" srcId="{F1E190B1-83FF-4267-B0ED-68AF11A8BC8E}" destId="{7043A7A1-4D3C-4FB8-9041-DFF322A595C4}" srcOrd="0" destOrd="0" presId="urn:microsoft.com/office/officeart/2005/8/layout/chevron1"/>
    <dgm:cxn modelId="{52F71E6B-124C-46BA-9DDE-FF7A5AE0D6A4}" type="presOf" srcId="{4934F7FD-73AA-40D6-9501-85ACB3FF155F}" destId="{B1B51C21-65A4-491A-ABBC-885478F815CD}" srcOrd="0" destOrd="0" presId="urn:microsoft.com/office/officeart/2005/8/layout/chevron1"/>
    <dgm:cxn modelId="{F0FA39A8-70B8-4B66-A02C-9D2E1B1BAD67}" type="presOf" srcId="{E416B607-851D-4190-9165-D7F0475FE0B2}" destId="{426B3C33-47C7-416A-BDC8-D94E3DC41295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2448AF55-24B6-4D15-8FB4-452017732BF2}" type="presParOf" srcId="{B1B51C21-65A4-491A-ABBC-885478F815CD}" destId="{7043A7A1-4D3C-4FB8-9041-DFF322A595C4}" srcOrd="0" destOrd="0" presId="urn:microsoft.com/office/officeart/2005/8/layout/chevron1"/>
    <dgm:cxn modelId="{CA79F483-A380-44F4-B5FB-572CC15E5D4E}" type="presParOf" srcId="{B1B51C21-65A4-491A-ABBC-885478F815CD}" destId="{25655B9E-E012-4B64-919C-8733DBA8A836}" srcOrd="1" destOrd="0" presId="urn:microsoft.com/office/officeart/2005/8/layout/chevron1"/>
    <dgm:cxn modelId="{3A027F24-610D-4242-B831-8582DEB85D71}" type="presParOf" srcId="{B1B51C21-65A4-491A-ABBC-885478F815CD}" destId="{E7ADC2AE-3438-4267-92F6-153F0AA56823}" srcOrd="2" destOrd="0" presId="urn:microsoft.com/office/officeart/2005/8/layout/chevron1"/>
    <dgm:cxn modelId="{CE85FD00-F6DF-4C1F-B384-C8982074D8CA}" type="presParOf" srcId="{B1B51C21-65A4-491A-ABBC-885478F815CD}" destId="{7E030577-A2DE-4576-AC02-D39F53A7A0EB}" srcOrd="3" destOrd="0" presId="urn:microsoft.com/office/officeart/2005/8/layout/chevron1"/>
    <dgm:cxn modelId="{0EE77FC1-A406-4B3E-9957-1E0404FCF45E}" type="presParOf" srcId="{B1B51C21-65A4-491A-ABBC-885478F815CD}" destId="{CC96458C-8B98-4681-90C4-165C97A9287B}" srcOrd="4" destOrd="0" presId="urn:microsoft.com/office/officeart/2005/8/layout/chevron1"/>
    <dgm:cxn modelId="{966AC0BB-63D0-4690-8259-F39D74BAF1FE}" type="presParOf" srcId="{B1B51C21-65A4-491A-ABBC-885478F815CD}" destId="{1EF56C1C-FE67-4DB3-A8AA-259102AB57BE}" srcOrd="5" destOrd="0" presId="urn:microsoft.com/office/officeart/2005/8/layout/chevron1"/>
    <dgm:cxn modelId="{3B079CE6-BCA6-4FA1-8347-2C3304479941}" type="presParOf" srcId="{B1B51C21-65A4-491A-ABBC-885478F815CD}" destId="{426B3C33-47C7-416A-BDC8-D94E3DC41295}" srcOrd="6" destOrd="0" presId="urn:microsoft.com/office/officeart/2005/8/layout/chevron1"/>
    <dgm:cxn modelId="{A6DA4F83-587E-46CF-882B-A2664E760D17}" type="presParOf" srcId="{B1B51C21-65A4-491A-ABBC-885478F815CD}" destId="{08748C71-C639-45D9-80B2-E78804D582E1}" srcOrd="7" destOrd="0" presId="urn:microsoft.com/office/officeart/2005/8/layout/chevron1"/>
    <dgm:cxn modelId="{6E368A46-6E59-409C-9B05-229A7240DE00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1E190B1-83FF-4267-B0ED-68AF11A8BC8E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16B607-851D-4190-9165-D7F0475FE0B2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AA0722-2EB7-4E00-B237-99181BCD9268}" type="par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4EF01A-5345-4F73-A726-FF98D7C8E1A2}" type="sib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  <dgm:pt modelId="{7043A7A1-4D3C-4FB8-9041-DFF322A595C4}" type="pres">
      <dgm:prSet presAssocID="{F1E190B1-83FF-4267-B0ED-68AF11A8BC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/>
    </dgm:pt>
    <dgm:pt modelId="{E7ADC2AE-3438-4267-92F6-153F0AA56823}" type="pres">
      <dgm:prSet presAssocID="{1344B88B-CD4C-4A8E-90C0-F65BFBA8CF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/>
    </dgm:pt>
    <dgm:pt modelId="{CC96458C-8B98-4681-90C4-165C97A9287B}" type="pres">
      <dgm:prSet presAssocID="{6F1D9C85-0CC2-402C-9768-C28001C61D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/>
    </dgm:pt>
    <dgm:pt modelId="{426B3C33-47C7-416A-BDC8-D94E3DC41295}" type="pres">
      <dgm:prSet presAssocID="{E416B607-851D-4190-9165-D7F0475FE0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748C71-C639-45D9-80B2-E78804D582E1}" type="pres">
      <dgm:prSet presAssocID="{E54EF01A-5345-4F73-A726-FF98D7C8E1A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F3EC688-EB02-44C0-A95A-56FDA80DA91D}" srcId="{4934F7FD-73AA-40D6-9501-85ACB3FF155F}" destId="{E416B607-851D-4190-9165-D7F0475FE0B2}" srcOrd="3" destOrd="0" parTransId="{35AA0722-2EB7-4E00-B237-99181BCD9268}" sibTransId="{E54EF01A-5345-4F73-A726-FF98D7C8E1A2}"/>
    <dgm:cxn modelId="{2846736F-6D20-4F70-B8E0-786D9A11B0B3}" type="presOf" srcId="{E416B607-851D-4190-9165-D7F0475FE0B2}" destId="{426B3C33-47C7-416A-BDC8-D94E3DC41295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C6465D07-8ED3-45F9-B70C-D930BF418077}" type="presOf" srcId="{54EED439-CD23-473B-AAF4-25BFEB5C1615}" destId="{8EE1C019-EF3B-48FE-8C50-61CF0D8717E5}" srcOrd="0" destOrd="0" presId="urn:microsoft.com/office/officeart/2005/8/layout/chevron1"/>
    <dgm:cxn modelId="{04B7545C-2E44-40B4-84B6-6EFEA01CE0AB}" type="presOf" srcId="{1344B88B-CD4C-4A8E-90C0-F65BFBA8CF1F}" destId="{E7ADC2AE-3438-4267-92F6-153F0AA56823}" srcOrd="0" destOrd="0" presId="urn:microsoft.com/office/officeart/2005/8/layout/chevron1"/>
    <dgm:cxn modelId="{718D0BAC-501D-4250-B9CF-8FEF0C87D31E}" type="presOf" srcId="{4934F7FD-73AA-40D6-9501-85ACB3FF155F}" destId="{B1B51C21-65A4-491A-ABBC-885478F815CD}" srcOrd="0" destOrd="0" presId="urn:microsoft.com/office/officeart/2005/8/layout/chevron1"/>
    <dgm:cxn modelId="{6ABA9529-989E-4E77-A5EB-045373836E3D}" type="presOf" srcId="{F1E190B1-83FF-4267-B0ED-68AF11A8BC8E}" destId="{7043A7A1-4D3C-4FB8-9041-DFF322A595C4}" srcOrd="0" destOrd="0" presId="urn:microsoft.com/office/officeart/2005/8/layout/chevron1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822198AA-12DD-4D65-9A80-532416183346}" type="presOf" srcId="{6F1D9C85-0CC2-402C-9768-C28001C61D3A}" destId="{CC96458C-8B98-4681-90C4-165C97A9287B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D537FE50-0B55-42DE-BEE3-F5D5A6D0CBF7}" type="presParOf" srcId="{B1B51C21-65A4-491A-ABBC-885478F815CD}" destId="{7043A7A1-4D3C-4FB8-9041-DFF322A595C4}" srcOrd="0" destOrd="0" presId="urn:microsoft.com/office/officeart/2005/8/layout/chevron1"/>
    <dgm:cxn modelId="{F78CE4E5-2D82-405A-8878-5B480888BF68}" type="presParOf" srcId="{B1B51C21-65A4-491A-ABBC-885478F815CD}" destId="{25655B9E-E012-4B64-919C-8733DBA8A836}" srcOrd="1" destOrd="0" presId="urn:microsoft.com/office/officeart/2005/8/layout/chevron1"/>
    <dgm:cxn modelId="{5F6E5D1E-BC7D-40C3-BCAA-032DB35ED722}" type="presParOf" srcId="{B1B51C21-65A4-491A-ABBC-885478F815CD}" destId="{E7ADC2AE-3438-4267-92F6-153F0AA56823}" srcOrd="2" destOrd="0" presId="urn:microsoft.com/office/officeart/2005/8/layout/chevron1"/>
    <dgm:cxn modelId="{902A390A-D80F-44C1-8E6C-74DFC65F5A99}" type="presParOf" srcId="{B1B51C21-65A4-491A-ABBC-885478F815CD}" destId="{7E030577-A2DE-4576-AC02-D39F53A7A0EB}" srcOrd="3" destOrd="0" presId="urn:microsoft.com/office/officeart/2005/8/layout/chevron1"/>
    <dgm:cxn modelId="{E3285923-92EB-4221-A0E0-DFE379B8D218}" type="presParOf" srcId="{B1B51C21-65A4-491A-ABBC-885478F815CD}" destId="{CC96458C-8B98-4681-90C4-165C97A9287B}" srcOrd="4" destOrd="0" presId="urn:microsoft.com/office/officeart/2005/8/layout/chevron1"/>
    <dgm:cxn modelId="{7E8EA08F-3D12-44F6-8D53-1E94C9AF6DA9}" type="presParOf" srcId="{B1B51C21-65A4-491A-ABBC-885478F815CD}" destId="{1EF56C1C-FE67-4DB3-A8AA-259102AB57BE}" srcOrd="5" destOrd="0" presId="urn:microsoft.com/office/officeart/2005/8/layout/chevron1"/>
    <dgm:cxn modelId="{37A4D816-1178-4728-859B-7084E0B3CB6B}" type="presParOf" srcId="{B1B51C21-65A4-491A-ABBC-885478F815CD}" destId="{426B3C33-47C7-416A-BDC8-D94E3DC41295}" srcOrd="6" destOrd="0" presId="urn:microsoft.com/office/officeart/2005/8/layout/chevron1"/>
    <dgm:cxn modelId="{9B4E041D-0A27-4EA5-B2AB-9C07788A1DCA}" type="presParOf" srcId="{B1B51C21-65A4-491A-ABBC-885478F815CD}" destId="{08748C71-C639-45D9-80B2-E78804D582E1}" srcOrd="7" destOrd="0" presId="urn:microsoft.com/office/officeart/2005/8/layout/chevron1"/>
    <dgm:cxn modelId="{A5AA9A76-6269-4F20-BA09-90DF16952502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1E190B1-83FF-4267-B0ED-68AF11A8BC8E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16B607-851D-4190-9165-D7F0475FE0B2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AA0722-2EB7-4E00-B237-99181BCD9268}" type="par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4EF01A-5345-4F73-A726-FF98D7C8E1A2}" type="sib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  <dgm:pt modelId="{7043A7A1-4D3C-4FB8-9041-DFF322A595C4}" type="pres">
      <dgm:prSet presAssocID="{F1E190B1-83FF-4267-B0ED-68AF11A8BC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/>
    </dgm:pt>
    <dgm:pt modelId="{E7ADC2AE-3438-4267-92F6-153F0AA56823}" type="pres">
      <dgm:prSet presAssocID="{1344B88B-CD4C-4A8E-90C0-F65BFBA8CF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/>
    </dgm:pt>
    <dgm:pt modelId="{CC96458C-8B98-4681-90C4-165C97A9287B}" type="pres">
      <dgm:prSet presAssocID="{6F1D9C85-0CC2-402C-9768-C28001C61D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/>
    </dgm:pt>
    <dgm:pt modelId="{426B3C33-47C7-416A-BDC8-D94E3DC41295}" type="pres">
      <dgm:prSet presAssocID="{E416B607-851D-4190-9165-D7F0475FE0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748C71-C639-45D9-80B2-E78804D582E1}" type="pres">
      <dgm:prSet presAssocID="{E54EF01A-5345-4F73-A726-FF98D7C8E1A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77B5534-669C-4CDE-A54F-18B68B6423AC}" type="presOf" srcId="{54EED439-CD23-473B-AAF4-25BFEB5C1615}" destId="{8EE1C019-EF3B-48FE-8C50-61CF0D8717E5}" srcOrd="0" destOrd="0" presId="urn:microsoft.com/office/officeart/2005/8/layout/chevron1"/>
    <dgm:cxn modelId="{99EDE655-0257-4DA2-A54B-C0B15204B415}" type="presOf" srcId="{F1E190B1-83FF-4267-B0ED-68AF11A8BC8E}" destId="{7043A7A1-4D3C-4FB8-9041-DFF322A595C4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5A811537-0EAB-43C8-A32C-D9D78EB64EF6}" type="presOf" srcId="{4934F7FD-73AA-40D6-9501-85ACB3FF155F}" destId="{B1B51C21-65A4-491A-ABBC-885478F815CD}" srcOrd="0" destOrd="0" presId="urn:microsoft.com/office/officeart/2005/8/layout/chevron1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6C5657CE-E0E7-43A9-BDBC-2941EB3ED4A2}" type="presOf" srcId="{E416B607-851D-4190-9165-D7F0475FE0B2}" destId="{426B3C33-47C7-416A-BDC8-D94E3DC41295}" srcOrd="0" destOrd="0" presId="urn:microsoft.com/office/officeart/2005/8/layout/chevron1"/>
    <dgm:cxn modelId="{1A5A8B41-4F4E-45E7-BFBC-E924A89D2AED}" type="presOf" srcId="{1344B88B-CD4C-4A8E-90C0-F65BFBA8CF1F}" destId="{E7ADC2AE-3438-4267-92F6-153F0AA56823}" srcOrd="0" destOrd="0" presId="urn:microsoft.com/office/officeart/2005/8/layout/chevron1"/>
    <dgm:cxn modelId="{7A961EA0-B115-47FF-8026-C87E15C928F8}" type="presOf" srcId="{6F1D9C85-0CC2-402C-9768-C28001C61D3A}" destId="{CC96458C-8B98-4681-90C4-165C97A9287B}" srcOrd="0" destOrd="0" presId="urn:microsoft.com/office/officeart/2005/8/layout/chevron1"/>
    <dgm:cxn modelId="{EF3EC688-EB02-44C0-A95A-56FDA80DA91D}" srcId="{4934F7FD-73AA-40D6-9501-85ACB3FF155F}" destId="{E416B607-851D-4190-9165-D7F0475FE0B2}" srcOrd="3" destOrd="0" parTransId="{35AA0722-2EB7-4E00-B237-99181BCD9268}" sibTransId="{E54EF01A-5345-4F73-A726-FF98D7C8E1A2}"/>
    <dgm:cxn modelId="{162A6D01-2FF4-4284-9866-C6F4CBF71C8C}" type="presParOf" srcId="{B1B51C21-65A4-491A-ABBC-885478F815CD}" destId="{7043A7A1-4D3C-4FB8-9041-DFF322A595C4}" srcOrd="0" destOrd="0" presId="urn:microsoft.com/office/officeart/2005/8/layout/chevron1"/>
    <dgm:cxn modelId="{A3F8C2F7-882B-4179-8552-FC4988D81FEF}" type="presParOf" srcId="{B1B51C21-65A4-491A-ABBC-885478F815CD}" destId="{25655B9E-E012-4B64-919C-8733DBA8A836}" srcOrd="1" destOrd="0" presId="urn:microsoft.com/office/officeart/2005/8/layout/chevron1"/>
    <dgm:cxn modelId="{0D4DDB0E-A1EB-4F44-803A-838E393423E3}" type="presParOf" srcId="{B1B51C21-65A4-491A-ABBC-885478F815CD}" destId="{E7ADC2AE-3438-4267-92F6-153F0AA56823}" srcOrd="2" destOrd="0" presId="urn:microsoft.com/office/officeart/2005/8/layout/chevron1"/>
    <dgm:cxn modelId="{09215E90-C909-4C98-8FB4-FC26BC394002}" type="presParOf" srcId="{B1B51C21-65A4-491A-ABBC-885478F815CD}" destId="{7E030577-A2DE-4576-AC02-D39F53A7A0EB}" srcOrd="3" destOrd="0" presId="urn:microsoft.com/office/officeart/2005/8/layout/chevron1"/>
    <dgm:cxn modelId="{E33E02D3-FDA2-44C9-A20F-086F21653324}" type="presParOf" srcId="{B1B51C21-65A4-491A-ABBC-885478F815CD}" destId="{CC96458C-8B98-4681-90C4-165C97A9287B}" srcOrd="4" destOrd="0" presId="urn:microsoft.com/office/officeart/2005/8/layout/chevron1"/>
    <dgm:cxn modelId="{DB540053-D577-4D8E-8FD2-3777F999D464}" type="presParOf" srcId="{B1B51C21-65A4-491A-ABBC-885478F815CD}" destId="{1EF56C1C-FE67-4DB3-A8AA-259102AB57BE}" srcOrd="5" destOrd="0" presId="urn:microsoft.com/office/officeart/2005/8/layout/chevron1"/>
    <dgm:cxn modelId="{B7ED32A5-A078-4EB3-ABD0-308CC70DBA82}" type="presParOf" srcId="{B1B51C21-65A4-491A-ABBC-885478F815CD}" destId="{426B3C33-47C7-416A-BDC8-D94E3DC41295}" srcOrd="6" destOrd="0" presId="urn:microsoft.com/office/officeart/2005/8/layout/chevron1"/>
    <dgm:cxn modelId="{9FE475E8-ED65-4A00-AC27-D453704750BA}" type="presParOf" srcId="{B1B51C21-65A4-491A-ABBC-885478F815CD}" destId="{08748C71-C639-45D9-80B2-E78804D582E1}" srcOrd="7" destOrd="0" presId="urn:microsoft.com/office/officeart/2005/8/layout/chevron1"/>
    <dgm:cxn modelId="{72A357AF-0421-4EE8-B459-3759AF7B8511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1E190B1-83FF-4267-B0ED-68AF11A8BC8E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16B607-851D-4190-9165-D7F0475FE0B2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AA0722-2EB7-4E00-B237-99181BCD9268}" type="par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4EF01A-5345-4F73-A726-FF98D7C8E1A2}" type="sib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  <dgm:pt modelId="{7043A7A1-4D3C-4FB8-9041-DFF322A595C4}" type="pres">
      <dgm:prSet presAssocID="{F1E190B1-83FF-4267-B0ED-68AF11A8BC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/>
    </dgm:pt>
    <dgm:pt modelId="{E7ADC2AE-3438-4267-92F6-153F0AA56823}" type="pres">
      <dgm:prSet presAssocID="{1344B88B-CD4C-4A8E-90C0-F65BFBA8CF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/>
    </dgm:pt>
    <dgm:pt modelId="{CC96458C-8B98-4681-90C4-165C97A9287B}" type="pres">
      <dgm:prSet presAssocID="{6F1D9C85-0CC2-402C-9768-C28001C61D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/>
    </dgm:pt>
    <dgm:pt modelId="{426B3C33-47C7-416A-BDC8-D94E3DC41295}" type="pres">
      <dgm:prSet presAssocID="{E416B607-851D-4190-9165-D7F0475FE0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748C71-C639-45D9-80B2-E78804D582E1}" type="pres">
      <dgm:prSet presAssocID="{E54EF01A-5345-4F73-A726-FF98D7C8E1A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CE698EEE-23C7-4EB6-ADB6-D8D8BDB8D688}" type="presOf" srcId="{4934F7FD-73AA-40D6-9501-85ACB3FF155F}" destId="{B1B51C21-65A4-491A-ABBC-885478F815CD}" srcOrd="0" destOrd="0" presId="urn:microsoft.com/office/officeart/2005/8/layout/chevron1"/>
    <dgm:cxn modelId="{2888864B-585C-424C-92B1-54088DB66BC6}" type="presOf" srcId="{54EED439-CD23-473B-AAF4-25BFEB5C1615}" destId="{8EE1C019-EF3B-48FE-8C50-61CF0D8717E5}" srcOrd="0" destOrd="0" presId="urn:microsoft.com/office/officeart/2005/8/layout/chevron1"/>
    <dgm:cxn modelId="{7FF5F121-5DEA-4F2A-B9DC-1DAC2E55BCF3}" type="presOf" srcId="{F1E190B1-83FF-4267-B0ED-68AF11A8BC8E}" destId="{7043A7A1-4D3C-4FB8-9041-DFF322A595C4}" srcOrd="0" destOrd="0" presId="urn:microsoft.com/office/officeart/2005/8/layout/chevron1"/>
    <dgm:cxn modelId="{F7B68935-86B5-45B8-82BA-990E68C52C4A}" type="presOf" srcId="{E416B607-851D-4190-9165-D7F0475FE0B2}" destId="{426B3C33-47C7-416A-BDC8-D94E3DC41295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9B420AF5-B4A6-4FC1-9C05-40ACC43F7589}" type="presOf" srcId="{1344B88B-CD4C-4A8E-90C0-F65BFBA8CF1F}" destId="{E7ADC2AE-3438-4267-92F6-153F0AA56823}" srcOrd="0" destOrd="0" presId="urn:microsoft.com/office/officeart/2005/8/layout/chevron1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F793FBC9-EE2B-4585-B1D3-511A841706A5}" type="presOf" srcId="{6F1D9C85-0CC2-402C-9768-C28001C61D3A}" destId="{CC96458C-8B98-4681-90C4-165C97A9287B}" srcOrd="0" destOrd="0" presId="urn:microsoft.com/office/officeart/2005/8/layout/chevron1"/>
    <dgm:cxn modelId="{EF3EC688-EB02-44C0-A95A-56FDA80DA91D}" srcId="{4934F7FD-73AA-40D6-9501-85ACB3FF155F}" destId="{E416B607-851D-4190-9165-D7F0475FE0B2}" srcOrd="3" destOrd="0" parTransId="{35AA0722-2EB7-4E00-B237-99181BCD9268}" sibTransId="{E54EF01A-5345-4F73-A726-FF98D7C8E1A2}"/>
    <dgm:cxn modelId="{4CCC711E-E2C4-40BF-836A-FB7D73E01489}" type="presParOf" srcId="{B1B51C21-65A4-491A-ABBC-885478F815CD}" destId="{7043A7A1-4D3C-4FB8-9041-DFF322A595C4}" srcOrd="0" destOrd="0" presId="urn:microsoft.com/office/officeart/2005/8/layout/chevron1"/>
    <dgm:cxn modelId="{DEA4224A-2E42-423D-BA30-D58B6133B45D}" type="presParOf" srcId="{B1B51C21-65A4-491A-ABBC-885478F815CD}" destId="{25655B9E-E012-4B64-919C-8733DBA8A836}" srcOrd="1" destOrd="0" presId="urn:microsoft.com/office/officeart/2005/8/layout/chevron1"/>
    <dgm:cxn modelId="{37AE56E4-92F3-4879-845D-9C3AA98A1B13}" type="presParOf" srcId="{B1B51C21-65A4-491A-ABBC-885478F815CD}" destId="{E7ADC2AE-3438-4267-92F6-153F0AA56823}" srcOrd="2" destOrd="0" presId="urn:microsoft.com/office/officeart/2005/8/layout/chevron1"/>
    <dgm:cxn modelId="{870C3E88-4E38-4AA1-8725-6A83FC307010}" type="presParOf" srcId="{B1B51C21-65A4-491A-ABBC-885478F815CD}" destId="{7E030577-A2DE-4576-AC02-D39F53A7A0EB}" srcOrd="3" destOrd="0" presId="urn:microsoft.com/office/officeart/2005/8/layout/chevron1"/>
    <dgm:cxn modelId="{C76C89AD-B58D-4A67-AA9C-ADBACE406517}" type="presParOf" srcId="{B1B51C21-65A4-491A-ABBC-885478F815CD}" destId="{CC96458C-8B98-4681-90C4-165C97A9287B}" srcOrd="4" destOrd="0" presId="urn:microsoft.com/office/officeart/2005/8/layout/chevron1"/>
    <dgm:cxn modelId="{344CAC19-4D26-448C-8CEE-A0B2ACB1B5E9}" type="presParOf" srcId="{B1B51C21-65A4-491A-ABBC-885478F815CD}" destId="{1EF56C1C-FE67-4DB3-A8AA-259102AB57BE}" srcOrd="5" destOrd="0" presId="urn:microsoft.com/office/officeart/2005/8/layout/chevron1"/>
    <dgm:cxn modelId="{1ECA15EA-DBB2-4866-8DC2-25FF75F38EB5}" type="presParOf" srcId="{B1B51C21-65A4-491A-ABBC-885478F815CD}" destId="{426B3C33-47C7-416A-BDC8-D94E3DC41295}" srcOrd="6" destOrd="0" presId="urn:microsoft.com/office/officeart/2005/8/layout/chevron1"/>
    <dgm:cxn modelId="{40F09B43-C54C-47D1-8867-B2B256296A2A}" type="presParOf" srcId="{B1B51C21-65A4-491A-ABBC-885478F815CD}" destId="{08748C71-C639-45D9-80B2-E78804D582E1}" srcOrd="7" destOrd="0" presId="urn:microsoft.com/office/officeart/2005/8/layout/chevron1"/>
    <dgm:cxn modelId="{63A0DA88-48BA-4286-B3E1-53DD04081966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1E190B1-83FF-4267-B0ED-68AF11A8BC8E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16B607-851D-4190-9165-D7F0475FE0B2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AA0722-2EB7-4E00-B237-99181BCD9268}" type="par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4EF01A-5345-4F73-A726-FF98D7C8E1A2}" type="sib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  <dgm:pt modelId="{7043A7A1-4D3C-4FB8-9041-DFF322A595C4}" type="pres">
      <dgm:prSet presAssocID="{F1E190B1-83FF-4267-B0ED-68AF11A8BC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/>
    </dgm:pt>
    <dgm:pt modelId="{E7ADC2AE-3438-4267-92F6-153F0AA56823}" type="pres">
      <dgm:prSet presAssocID="{1344B88B-CD4C-4A8E-90C0-F65BFBA8CF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/>
    </dgm:pt>
    <dgm:pt modelId="{CC96458C-8B98-4681-90C4-165C97A9287B}" type="pres">
      <dgm:prSet presAssocID="{6F1D9C85-0CC2-402C-9768-C28001C61D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/>
    </dgm:pt>
    <dgm:pt modelId="{426B3C33-47C7-416A-BDC8-D94E3DC41295}" type="pres">
      <dgm:prSet presAssocID="{E416B607-851D-4190-9165-D7F0475FE0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748C71-C639-45D9-80B2-E78804D582E1}" type="pres">
      <dgm:prSet presAssocID="{E54EF01A-5345-4F73-A726-FF98D7C8E1A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771464B-7F53-418E-84DC-167AF7BB007C}" type="presOf" srcId="{E416B607-851D-4190-9165-D7F0475FE0B2}" destId="{426B3C33-47C7-416A-BDC8-D94E3DC41295}" srcOrd="0" destOrd="0" presId="urn:microsoft.com/office/officeart/2005/8/layout/chevron1"/>
    <dgm:cxn modelId="{EF3EC688-EB02-44C0-A95A-56FDA80DA91D}" srcId="{4934F7FD-73AA-40D6-9501-85ACB3FF155F}" destId="{E416B607-851D-4190-9165-D7F0475FE0B2}" srcOrd="3" destOrd="0" parTransId="{35AA0722-2EB7-4E00-B237-99181BCD9268}" sibTransId="{E54EF01A-5345-4F73-A726-FF98D7C8E1A2}"/>
    <dgm:cxn modelId="{0A40C18A-E4FD-4EF2-A512-24D1FCEA38D4}" type="presOf" srcId="{4934F7FD-73AA-40D6-9501-85ACB3FF155F}" destId="{B1B51C21-65A4-491A-ABBC-885478F815CD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E1F49B2B-F7AB-4072-A979-4C8518AF8F87}" type="presOf" srcId="{F1E190B1-83FF-4267-B0ED-68AF11A8BC8E}" destId="{7043A7A1-4D3C-4FB8-9041-DFF322A595C4}" srcOrd="0" destOrd="0" presId="urn:microsoft.com/office/officeart/2005/8/layout/chevron1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D2265259-5E7C-4FFC-9121-6D99DF91FEE1}" type="presOf" srcId="{6F1D9C85-0CC2-402C-9768-C28001C61D3A}" destId="{CC96458C-8B98-4681-90C4-165C97A9287B}" srcOrd="0" destOrd="0" presId="urn:microsoft.com/office/officeart/2005/8/layout/chevron1"/>
    <dgm:cxn modelId="{C67D60E9-4F61-451F-B460-7BC8A2EAA75D}" type="presOf" srcId="{1344B88B-CD4C-4A8E-90C0-F65BFBA8CF1F}" destId="{E7ADC2AE-3438-4267-92F6-153F0AA56823}" srcOrd="0" destOrd="0" presId="urn:microsoft.com/office/officeart/2005/8/layout/chevron1"/>
    <dgm:cxn modelId="{40113B50-6CFD-4F2D-86F6-3D335FF6381C}" type="presOf" srcId="{54EED439-CD23-473B-AAF4-25BFEB5C1615}" destId="{8EE1C019-EF3B-48FE-8C50-61CF0D8717E5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A1FCD16F-C59D-424F-B00C-68BFEEC4F58B}" type="presParOf" srcId="{B1B51C21-65A4-491A-ABBC-885478F815CD}" destId="{7043A7A1-4D3C-4FB8-9041-DFF322A595C4}" srcOrd="0" destOrd="0" presId="urn:microsoft.com/office/officeart/2005/8/layout/chevron1"/>
    <dgm:cxn modelId="{DFB485E5-E4C8-4214-B610-29C18E7BED9F}" type="presParOf" srcId="{B1B51C21-65A4-491A-ABBC-885478F815CD}" destId="{25655B9E-E012-4B64-919C-8733DBA8A836}" srcOrd="1" destOrd="0" presId="urn:microsoft.com/office/officeart/2005/8/layout/chevron1"/>
    <dgm:cxn modelId="{F548B30B-51B1-488C-9045-4F3BECF0675D}" type="presParOf" srcId="{B1B51C21-65A4-491A-ABBC-885478F815CD}" destId="{E7ADC2AE-3438-4267-92F6-153F0AA56823}" srcOrd="2" destOrd="0" presId="urn:microsoft.com/office/officeart/2005/8/layout/chevron1"/>
    <dgm:cxn modelId="{7902B458-7405-4660-9B2A-C7718B229452}" type="presParOf" srcId="{B1B51C21-65A4-491A-ABBC-885478F815CD}" destId="{7E030577-A2DE-4576-AC02-D39F53A7A0EB}" srcOrd="3" destOrd="0" presId="urn:microsoft.com/office/officeart/2005/8/layout/chevron1"/>
    <dgm:cxn modelId="{20FC8592-09AB-4A1B-B11F-FAB0D8D7814F}" type="presParOf" srcId="{B1B51C21-65A4-491A-ABBC-885478F815CD}" destId="{CC96458C-8B98-4681-90C4-165C97A9287B}" srcOrd="4" destOrd="0" presId="urn:microsoft.com/office/officeart/2005/8/layout/chevron1"/>
    <dgm:cxn modelId="{E579F569-8197-4029-AAA0-D2A723D55A64}" type="presParOf" srcId="{B1B51C21-65A4-491A-ABBC-885478F815CD}" destId="{1EF56C1C-FE67-4DB3-A8AA-259102AB57BE}" srcOrd="5" destOrd="0" presId="urn:microsoft.com/office/officeart/2005/8/layout/chevron1"/>
    <dgm:cxn modelId="{711B1904-0714-490B-B948-2CDCA2C47F97}" type="presParOf" srcId="{B1B51C21-65A4-491A-ABBC-885478F815CD}" destId="{426B3C33-47C7-416A-BDC8-D94E3DC41295}" srcOrd="6" destOrd="0" presId="urn:microsoft.com/office/officeart/2005/8/layout/chevron1"/>
    <dgm:cxn modelId="{668D5406-894D-43E6-A0D0-3AD54A7033EF}" type="presParOf" srcId="{B1B51C21-65A4-491A-ABBC-885478F815CD}" destId="{08748C71-C639-45D9-80B2-E78804D582E1}" srcOrd="7" destOrd="0" presId="urn:microsoft.com/office/officeart/2005/8/layout/chevron1"/>
    <dgm:cxn modelId="{B7CC84E9-6EA4-4496-BD33-EC0E778A56A4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1E190B1-83FF-4267-B0ED-68AF11A8BC8E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16B607-851D-4190-9165-D7F0475FE0B2}">
      <dgm:prSet/>
      <dgm:spPr/>
      <dgm:t>
        <a:bodyPr/>
        <a:lstStyle/>
        <a:p>
          <a:r>
            <a:rPr lang="en-AU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AA0722-2EB7-4E00-B237-99181BCD9268}" type="par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4EF01A-5345-4F73-A726-FF98D7C8E1A2}" type="sibTrans" cxnId="{EF3EC688-EB02-44C0-A95A-56FDA80DA91D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</dgm:pt>
    <dgm:pt modelId="{7043A7A1-4D3C-4FB8-9041-DFF322A595C4}" type="pres">
      <dgm:prSet presAssocID="{F1E190B1-83FF-4267-B0ED-68AF11A8BC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/>
    </dgm:pt>
    <dgm:pt modelId="{E7ADC2AE-3438-4267-92F6-153F0AA56823}" type="pres">
      <dgm:prSet presAssocID="{1344B88B-CD4C-4A8E-90C0-F65BFBA8CF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/>
    </dgm:pt>
    <dgm:pt modelId="{CC96458C-8B98-4681-90C4-165C97A9287B}" type="pres">
      <dgm:prSet presAssocID="{6F1D9C85-0CC2-402C-9768-C28001C61D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/>
    </dgm:pt>
    <dgm:pt modelId="{426B3C33-47C7-416A-BDC8-D94E3DC41295}" type="pres">
      <dgm:prSet presAssocID="{E416B607-851D-4190-9165-D7F0475FE0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748C71-C639-45D9-80B2-E78804D582E1}" type="pres">
      <dgm:prSet presAssocID="{E54EF01A-5345-4F73-A726-FF98D7C8E1A2}" presName="parTxOnlySpace" presStyleCnt="0"/>
      <dgm:spPr/>
    </dgm:pt>
    <dgm:pt modelId="{8EE1C019-EF3B-48FE-8C50-61CF0D8717E5}" type="pres">
      <dgm:prSet presAssocID="{54EED439-CD23-473B-AAF4-25BFEB5C16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823A249-13F4-4A87-801C-59ED040A472E}" type="presOf" srcId="{1344B88B-CD4C-4A8E-90C0-F65BFBA8CF1F}" destId="{E7ADC2AE-3438-4267-92F6-153F0AA56823}" srcOrd="0" destOrd="0" presId="urn:microsoft.com/office/officeart/2005/8/layout/chevron1"/>
    <dgm:cxn modelId="{8FB0C43B-8ED3-4128-AD3B-66CA9D68DFD9}" type="presOf" srcId="{54EED439-CD23-473B-AAF4-25BFEB5C1615}" destId="{8EE1C019-EF3B-48FE-8C50-61CF0D8717E5}" srcOrd="0" destOrd="0" presId="urn:microsoft.com/office/officeart/2005/8/layout/chevron1"/>
    <dgm:cxn modelId="{9E8E1ABF-CB90-40F0-A22F-02877B273361}" type="presOf" srcId="{F1E190B1-83FF-4267-B0ED-68AF11A8BC8E}" destId="{7043A7A1-4D3C-4FB8-9041-DFF322A595C4}" srcOrd="0" destOrd="0" presId="urn:microsoft.com/office/officeart/2005/8/layout/chevron1"/>
    <dgm:cxn modelId="{3E51DDEC-2155-4E79-AC2E-6C7E4C23F654}" type="presOf" srcId="{4934F7FD-73AA-40D6-9501-85ACB3FF155F}" destId="{B1B51C21-65A4-491A-ABBC-885478F815CD}" srcOrd="0" destOrd="0" presId="urn:microsoft.com/office/officeart/2005/8/layout/chevron1"/>
    <dgm:cxn modelId="{3BCDA21D-F4B7-44F6-9370-41BBB1B410A0}" type="presOf" srcId="{E416B607-851D-4190-9165-D7F0475FE0B2}" destId="{426B3C33-47C7-416A-BDC8-D94E3DC41295}" srcOrd="0" destOrd="0" presId="urn:microsoft.com/office/officeart/2005/8/layout/chevron1"/>
    <dgm:cxn modelId="{EF3EC688-EB02-44C0-A95A-56FDA80DA91D}" srcId="{4934F7FD-73AA-40D6-9501-85ACB3FF155F}" destId="{E416B607-851D-4190-9165-D7F0475FE0B2}" srcOrd="3" destOrd="0" parTransId="{35AA0722-2EB7-4E00-B237-99181BCD9268}" sibTransId="{E54EF01A-5345-4F73-A726-FF98D7C8E1A2}"/>
    <dgm:cxn modelId="{1B274858-E4A9-4874-9042-3B85A806735B}" type="presOf" srcId="{6F1D9C85-0CC2-402C-9768-C28001C61D3A}" destId="{CC96458C-8B98-4681-90C4-165C97A9287B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F0C79BB7-7850-4A3A-9BAE-3744421A111F}" srcId="{4934F7FD-73AA-40D6-9501-85ACB3FF155F}" destId="{54EED439-CD23-473B-AAF4-25BFEB5C1615}" srcOrd="4" destOrd="0" parTransId="{310D0BD1-212F-4F73-A748-D82309FCBEA3}" sibTransId="{669347E2-CC88-4F75-A080-AFCF049EC5C1}"/>
    <dgm:cxn modelId="{39B7C015-A4BC-429B-B996-A2E38A302669}" type="presParOf" srcId="{B1B51C21-65A4-491A-ABBC-885478F815CD}" destId="{7043A7A1-4D3C-4FB8-9041-DFF322A595C4}" srcOrd="0" destOrd="0" presId="urn:microsoft.com/office/officeart/2005/8/layout/chevron1"/>
    <dgm:cxn modelId="{B87AE244-5DD0-4741-A49F-FB7858F491D0}" type="presParOf" srcId="{B1B51C21-65A4-491A-ABBC-885478F815CD}" destId="{25655B9E-E012-4B64-919C-8733DBA8A836}" srcOrd="1" destOrd="0" presId="urn:microsoft.com/office/officeart/2005/8/layout/chevron1"/>
    <dgm:cxn modelId="{3E1B47DD-B1BB-422A-8581-102200BA57EF}" type="presParOf" srcId="{B1B51C21-65A4-491A-ABBC-885478F815CD}" destId="{E7ADC2AE-3438-4267-92F6-153F0AA56823}" srcOrd="2" destOrd="0" presId="urn:microsoft.com/office/officeart/2005/8/layout/chevron1"/>
    <dgm:cxn modelId="{5A1D467B-1AF5-44F1-A41B-AB5922ACED16}" type="presParOf" srcId="{B1B51C21-65A4-491A-ABBC-885478F815CD}" destId="{7E030577-A2DE-4576-AC02-D39F53A7A0EB}" srcOrd="3" destOrd="0" presId="urn:microsoft.com/office/officeart/2005/8/layout/chevron1"/>
    <dgm:cxn modelId="{018A70BD-71C6-43E1-A228-0782EBB79558}" type="presParOf" srcId="{B1B51C21-65A4-491A-ABBC-885478F815CD}" destId="{CC96458C-8B98-4681-90C4-165C97A9287B}" srcOrd="4" destOrd="0" presId="urn:microsoft.com/office/officeart/2005/8/layout/chevron1"/>
    <dgm:cxn modelId="{D92FE5EB-655C-443C-9D8D-6ED612AEE70B}" type="presParOf" srcId="{B1B51C21-65A4-491A-ABBC-885478F815CD}" destId="{1EF56C1C-FE67-4DB3-A8AA-259102AB57BE}" srcOrd="5" destOrd="0" presId="urn:microsoft.com/office/officeart/2005/8/layout/chevron1"/>
    <dgm:cxn modelId="{882C2201-1CD9-4B26-901A-649C59301086}" type="presParOf" srcId="{B1B51C21-65A4-491A-ABBC-885478F815CD}" destId="{426B3C33-47C7-416A-BDC8-D94E3DC41295}" srcOrd="6" destOrd="0" presId="urn:microsoft.com/office/officeart/2005/8/layout/chevron1"/>
    <dgm:cxn modelId="{D121C42E-4603-4593-8E4F-C789DE7BECF3}" type="presParOf" srcId="{B1B51C21-65A4-491A-ABBC-885478F815CD}" destId="{08748C71-C639-45D9-80B2-E78804D582E1}" srcOrd="7" destOrd="0" presId="urn:microsoft.com/office/officeart/2005/8/layout/chevron1"/>
    <dgm:cxn modelId="{C6EEA9C8-465A-43ED-8E78-80FA142C1F82}" type="presParOf" srcId="{B1B51C21-65A4-491A-ABBC-885478F815CD}" destId="{8EE1C019-EF3B-48FE-8C50-61CF0D8717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AU"/>
        </a:p>
      </dgm:t>
    </dgm:pt>
    <dgm:pt modelId="{F1E190B1-83FF-4267-B0ED-68AF11A8BC8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>
        <a:solidFill>
          <a:schemeClr val="accent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B2B consumer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043A7A1-4D3C-4FB8-9041-DFF322A595C4}" type="pres">
      <dgm:prSet presAssocID="{F1E190B1-83FF-4267-B0ED-68AF11A8BC8E}" presName="parTxOnly" presStyleLbl="node1" presStyleIdx="0" presStyleCnt="4" custScaleY="105837" custLinFactNeighborX="-61727" custLinFactNeighborY="55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7ADC2AE-3438-4267-92F6-153F0AA56823}" type="pres">
      <dgm:prSet presAssocID="{1344B88B-CD4C-4A8E-90C0-F65BFBA8CF1F}" presName="parTxOnly" presStyleLbl="node1" presStyleIdx="1" presStyleCnt="4" custScaleY="110121" custLinFactNeighborX="-68582" custLinFactNeighborY="53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C96458C-8B98-4681-90C4-165C97A9287B}" type="pres">
      <dgm:prSet presAssocID="{6F1D9C85-0CC2-402C-9768-C28001C61D3A}" presName="parTxOnly" presStyleLbl="node1" presStyleIdx="2" presStyleCnt="4" custScaleX="103561" custScaleY="115316" custLinFactX="-4948" custLinFactNeighborX="-100000" custLinFactNeighborY="57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EE1C019-EF3B-48FE-8C50-61CF0D8717E5}" type="pres">
      <dgm:prSet presAssocID="{54EED439-CD23-473B-AAF4-25BFEB5C1615}" presName="parTxOnly" presStyleLbl="node1" presStyleIdx="3" presStyleCnt="4" custScaleY="117281" custLinFactX="-16304" custLinFactNeighborX="-100000" custLinFactNeighborY="58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21956FD-F73D-4A0E-9AE4-2051771A5512}" type="presOf" srcId="{6F1D9C85-0CC2-402C-9768-C28001C61D3A}" destId="{CC96458C-8B98-4681-90C4-165C97A9287B}" srcOrd="0" destOrd="0" presId="urn:microsoft.com/office/officeart/2005/8/layout/chevron1"/>
    <dgm:cxn modelId="{CCEB255F-FBC0-4AC1-9877-1E248E949F83}" type="presOf" srcId="{54EED439-CD23-473B-AAF4-25BFEB5C1615}" destId="{8EE1C019-EF3B-48FE-8C50-61CF0D8717E5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5559D78E-707E-40A7-B02B-80C29D639C92}" type="presOf" srcId="{1344B88B-CD4C-4A8E-90C0-F65BFBA8CF1F}" destId="{E7ADC2AE-3438-4267-92F6-153F0AA56823}" srcOrd="0" destOrd="0" presId="urn:microsoft.com/office/officeart/2005/8/layout/chevron1"/>
    <dgm:cxn modelId="{956CDB74-71D3-4D7F-BF35-51AD91B30F46}" type="presOf" srcId="{F1E190B1-83FF-4267-B0ED-68AF11A8BC8E}" destId="{7043A7A1-4D3C-4FB8-9041-DFF322A595C4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F0C79BB7-7850-4A3A-9BAE-3744421A111F}" srcId="{4934F7FD-73AA-40D6-9501-85ACB3FF155F}" destId="{54EED439-CD23-473B-AAF4-25BFEB5C1615}" srcOrd="3" destOrd="0" parTransId="{310D0BD1-212F-4F73-A748-D82309FCBEA3}" sibTransId="{669347E2-CC88-4F75-A080-AFCF049EC5C1}"/>
    <dgm:cxn modelId="{3EAE6908-D3BE-42F0-BDCE-5FE3FE53422A}" type="presOf" srcId="{4934F7FD-73AA-40D6-9501-85ACB3FF155F}" destId="{B1B51C21-65A4-491A-ABBC-885478F815CD}" srcOrd="0" destOrd="0" presId="urn:microsoft.com/office/officeart/2005/8/layout/chevron1"/>
    <dgm:cxn modelId="{3B7899C6-80BF-42F5-8C68-0BC36A891EB3}" type="presParOf" srcId="{B1B51C21-65A4-491A-ABBC-885478F815CD}" destId="{7043A7A1-4D3C-4FB8-9041-DFF322A595C4}" srcOrd="0" destOrd="0" presId="urn:microsoft.com/office/officeart/2005/8/layout/chevron1"/>
    <dgm:cxn modelId="{6148E56D-09C1-4E2B-83AF-D79D8DF782D5}" type="presParOf" srcId="{B1B51C21-65A4-491A-ABBC-885478F815CD}" destId="{25655B9E-E012-4B64-919C-8733DBA8A836}" srcOrd="1" destOrd="0" presId="urn:microsoft.com/office/officeart/2005/8/layout/chevron1"/>
    <dgm:cxn modelId="{692875C4-03B9-4024-A6B4-94474126DAAA}" type="presParOf" srcId="{B1B51C21-65A4-491A-ABBC-885478F815CD}" destId="{E7ADC2AE-3438-4267-92F6-153F0AA56823}" srcOrd="2" destOrd="0" presId="urn:microsoft.com/office/officeart/2005/8/layout/chevron1"/>
    <dgm:cxn modelId="{731CE7CF-4280-45B2-ACEF-1D944AA99CE9}" type="presParOf" srcId="{B1B51C21-65A4-491A-ABBC-885478F815CD}" destId="{7E030577-A2DE-4576-AC02-D39F53A7A0EB}" srcOrd="3" destOrd="0" presId="urn:microsoft.com/office/officeart/2005/8/layout/chevron1"/>
    <dgm:cxn modelId="{1C0E97D6-A548-43BC-AC80-5558C525CA94}" type="presParOf" srcId="{B1B51C21-65A4-491A-ABBC-885478F815CD}" destId="{CC96458C-8B98-4681-90C4-165C97A9287B}" srcOrd="4" destOrd="0" presId="urn:microsoft.com/office/officeart/2005/8/layout/chevron1"/>
    <dgm:cxn modelId="{99C1EFCA-554B-41D0-974E-53D40B44AB38}" type="presParOf" srcId="{B1B51C21-65A4-491A-ABBC-885478F815CD}" destId="{1EF56C1C-FE67-4DB3-A8AA-259102AB57BE}" srcOrd="5" destOrd="0" presId="urn:microsoft.com/office/officeart/2005/8/layout/chevron1"/>
    <dgm:cxn modelId="{B705CCA7-906A-401B-A53F-407BD2B323A6}" type="presParOf" srcId="{B1B51C21-65A4-491A-ABBC-885478F815CD}" destId="{8EE1C019-EF3B-48FE-8C50-61CF0D8717E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34F7FD-73AA-40D6-9501-85ACB3FF155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AU"/>
        </a:p>
      </dgm:t>
    </dgm:pt>
    <dgm:pt modelId="{F1E190B1-83FF-4267-B0ED-68AF11A8BC8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693418-4218-4B37-981E-A447A2E540E0}" type="par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6D872-6FB5-436B-B753-4E4C8D8B670E}" type="sibTrans" cxnId="{EFF3159F-062A-4A00-A93C-644524467134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44B88B-CD4C-4A8E-90C0-F65BFBA8CF1F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D12DB4-F977-4643-87E3-460DE4E1944E}" type="par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B92D6A-F4A2-453F-A73E-2D585CDE3E12}" type="sibTrans" cxnId="{1E5AF4B7-D680-4B62-9745-A9616813969A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1D9C85-0CC2-402C-9768-C28001C61D3A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7353B2-AD78-4CA9-8A98-F1995018A3D5}" type="par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0DF351-2E2D-4531-B870-A9084A6FA0CF}" type="sibTrans" cxnId="{7D13F8C0-51BA-4E26-9CE1-F938B618D166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EED439-CD23-473B-AAF4-25BFEB5C1615}">
      <dgm:prSet/>
      <dgm:spPr>
        <a:solidFill>
          <a:schemeClr val="accent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AU" dirty="0" smtClean="0">
              <a:latin typeface="Tahoma" pitchFamily="34" charset="0"/>
              <a:ea typeface="Tahoma" pitchFamily="34" charset="0"/>
              <a:cs typeface="Tahoma" pitchFamily="34" charset="0"/>
            </a:rPr>
            <a:t>B2B consumer</a:t>
          </a:r>
          <a:endParaRPr lang="en-A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0D0BD1-212F-4F73-A748-D82309FCBEA3}" type="par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347E2-CC88-4F75-A080-AFCF049EC5C1}" type="sibTrans" cxnId="{F0C79BB7-7850-4A3A-9BAE-3744421A111F}">
      <dgm:prSet/>
      <dgm:spPr/>
      <dgm:t>
        <a:bodyPr/>
        <a:lstStyle/>
        <a:p>
          <a:endParaRPr lang="en-A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B51C21-65A4-491A-ABBC-885478F815CD}" type="pres">
      <dgm:prSet presAssocID="{4934F7FD-73AA-40D6-9501-85ACB3FF15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043A7A1-4D3C-4FB8-9041-DFF322A595C4}" type="pres">
      <dgm:prSet presAssocID="{F1E190B1-83FF-4267-B0ED-68AF11A8BC8E}" presName="parTxOnly" presStyleLbl="node1" presStyleIdx="0" presStyleCnt="4" custScaleY="105837" custLinFactNeighborX="-61727" custLinFactNeighborY="55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55B9E-E012-4B64-919C-8733DBA8A836}" type="pres">
      <dgm:prSet presAssocID="{E3F6D872-6FB5-436B-B753-4E4C8D8B670E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7ADC2AE-3438-4267-92F6-153F0AA56823}" type="pres">
      <dgm:prSet presAssocID="{1344B88B-CD4C-4A8E-90C0-F65BFBA8CF1F}" presName="parTxOnly" presStyleLbl="node1" presStyleIdx="1" presStyleCnt="4" custScaleY="110121" custLinFactNeighborX="-68582" custLinFactNeighborY="53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030577-A2DE-4576-AC02-D39F53A7A0EB}" type="pres">
      <dgm:prSet presAssocID="{9EB92D6A-F4A2-453F-A73E-2D585CDE3E12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C96458C-8B98-4681-90C4-165C97A9287B}" type="pres">
      <dgm:prSet presAssocID="{6F1D9C85-0CC2-402C-9768-C28001C61D3A}" presName="parTxOnly" presStyleLbl="node1" presStyleIdx="2" presStyleCnt="4" custScaleX="103561" custScaleY="115316" custLinFactX="-4948" custLinFactNeighborX="-100000" custLinFactNeighborY="57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F56C1C-FE67-4DB3-A8AA-259102AB57BE}" type="pres">
      <dgm:prSet presAssocID="{610DF351-2E2D-4531-B870-A9084A6FA0CF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EE1C019-EF3B-48FE-8C50-61CF0D8717E5}" type="pres">
      <dgm:prSet presAssocID="{54EED439-CD23-473B-AAF4-25BFEB5C1615}" presName="parTxOnly" presStyleLbl="node1" presStyleIdx="3" presStyleCnt="4" custScaleY="117281" custLinFactX="-16304" custLinFactNeighborX="-100000" custLinFactNeighborY="58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5285B86-9EF8-41AE-9214-73D3FCEFD56F}" type="presOf" srcId="{4934F7FD-73AA-40D6-9501-85ACB3FF155F}" destId="{B1B51C21-65A4-491A-ABBC-885478F815CD}" srcOrd="0" destOrd="0" presId="urn:microsoft.com/office/officeart/2005/8/layout/chevron1"/>
    <dgm:cxn modelId="{EFF3159F-062A-4A00-A93C-644524467134}" srcId="{4934F7FD-73AA-40D6-9501-85ACB3FF155F}" destId="{F1E190B1-83FF-4267-B0ED-68AF11A8BC8E}" srcOrd="0" destOrd="0" parTransId="{96693418-4218-4B37-981E-A447A2E540E0}" sibTransId="{E3F6D872-6FB5-436B-B753-4E4C8D8B670E}"/>
    <dgm:cxn modelId="{DB11A67A-64BC-4707-ADF5-35931E817DDE}" type="presOf" srcId="{6F1D9C85-0CC2-402C-9768-C28001C61D3A}" destId="{CC96458C-8B98-4681-90C4-165C97A9287B}" srcOrd="0" destOrd="0" presId="urn:microsoft.com/office/officeart/2005/8/layout/chevron1"/>
    <dgm:cxn modelId="{44FF13AB-8923-49D5-9A5C-6D6A0300BB76}" type="presOf" srcId="{1344B88B-CD4C-4A8E-90C0-F65BFBA8CF1F}" destId="{E7ADC2AE-3438-4267-92F6-153F0AA56823}" srcOrd="0" destOrd="0" presId="urn:microsoft.com/office/officeart/2005/8/layout/chevron1"/>
    <dgm:cxn modelId="{7D13F8C0-51BA-4E26-9CE1-F938B618D166}" srcId="{4934F7FD-73AA-40D6-9501-85ACB3FF155F}" destId="{6F1D9C85-0CC2-402C-9768-C28001C61D3A}" srcOrd="2" destOrd="0" parTransId="{207353B2-AD78-4CA9-8A98-F1995018A3D5}" sibTransId="{610DF351-2E2D-4531-B870-A9084A6FA0CF}"/>
    <dgm:cxn modelId="{1E5AF4B7-D680-4B62-9745-A9616813969A}" srcId="{4934F7FD-73AA-40D6-9501-85ACB3FF155F}" destId="{1344B88B-CD4C-4A8E-90C0-F65BFBA8CF1F}" srcOrd="1" destOrd="0" parTransId="{B6D12DB4-F977-4643-87E3-460DE4E1944E}" sibTransId="{9EB92D6A-F4A2-453F-A73E-2D585CDE3E12}"/>
    <dgm:cxn modelId="{F0C79BB7-7850-4A3A-9BAE-3744421A111F}" srcId="{4934F7FD-73AA-40D6-9501-85ACB3FF155F}" destId="{54EED439-CD23-473B-AAF4-25BFEB5C1615}" srcOrd="3" destOrd="0" parTransId="{310D0BD1-212F-4F73-A748-D82309FCBEA3}" sibTransId="{669347E2-CC88-4F75-A080-AFCF049EC5C1}"/>
    <dgm:cxn modelId="{05274F80-1A5D-413A-953D-21ED2037DDAE}" type="presOf" srcId="{F1E190B1-83FF-4267-B0ED-68AF11A8BC8E}" destId="{7043A7A1-4D3C-4FB8-9041-DFF322A595C4}" srcOrd="0" destOrd="0" presId="urn:microsoft.com/office/officeart/2005/8/layout/chevron1"/>
    <dgm:cxn modelId="{8B504C22-81A4-4574-A547-88EDD9A365BE}" type="presOf" srcId="{54EED439-CD23-473B-AAF4-25BFEB5C1615}" destId="{8EE1C019-EF3B-48FE-8C50-61CF0D8717E5}" srcOrd="0" destOrd="0" presId="urn:microsoft.com/office/officeart/2005/8/layout/chevron1"/>
    <dgm:cxn modelId="{941BD400-EE42-4D0B-B25F-E054CD4081B0}" type="presParOf" srcId="{B1B51C21-65A4-491A-ABBC-885478F815CD}" destId="{7043A7A1-4D3C-4FB8-9041-DFF322A595C4}" srcOrd="0" destOrd="0" presId="urn:microsoft.com/office/officeart/2005/8/layout/chevron1"/>
    <dgm:cxn modelId="{B17F0D05-286C-4146-B645-CC6643969047}" type="presParOf" srcId="{B1B51C21-65A4-491A-ABBC-885478F815CD}" destId="{25655B9E-E012-4B64-919C-8733DBA8A836}" srcOrd="1" destOrd="0" presId="urn:microsoft.com/office/officeart/2005/8/layout/chevron1"/>
    <dgm:cxn modelId="{E552214F-6D3C-489A-ADC5-8A4C1E00F5F0}" type="presParOf" srcId="{B1B51C21-65A4-491A-ABBC-885478F815CD}" destId="{E7ADC2AE-3438-4267-92F6-153F0AA56823}" srcOrd="2" destOrd="0" presId="urn:microsoft.com/office/officeart/2005/8/layout/chevron1"/>
    <dgm:cxn modelId="{51115C42-F08B-4CF0-9BBD-E56C2F634CAC}" type="presParOf" srcId="{B1B51C21-65A4-491A-ABBC-885478F815CD}" destId="{7E030577-A2DE-4576-AC02-D39F53A7A0EB}" srcOrd="3" destOrd="0" presId="urn:microsoft.com/office/officeart/2005/8/layout/chevron1"/>
    <dgm:cxn modelId="{B9047D49-8270-44AC-A090-F616921C929F}" type="presParOf" srcId="{B1B51C21-65A4-491A-ABBC-885478F815CD}" destId="{CC96458C-8B98-4681-90C4-165C97A9287B}" srcOrd="4" destOrd="0" presId="urn:microsoft.com/office/officeart/2005/8/layout/chevron1"/>
    <dgm:cxn modelId="{90745C25-A0BB-41A9-8B31-DA48B5711376}" type="presParOf" srcId="{B1B51C21-65A4-491A-ABBC-885478F815CD}" destId="{1EF56C1C-FE67-4DB3-A8AA-259102AB57BE}" srcOrd="5" destOrd="0" presId="urn:microsoft.com/office/officeart/2005/8/layout/chevron1"/>
    <dgm:cxn modelId="{7E435643-C8B2-4F64-9177-8B322D83ED38}" type="presParOf" srcId="{B1B51C21-65A4-491A-ABBC-885478F815CD}" destId="{8EE1C019-EF3B-48FE-8C50-61CF0D8717E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0" y="1661748"/>
          <a:ext cx="1665328" cy="70501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2507" y="1661748"/>
        <a:ext cx="960315" cy="705013"/>
      </dsp:txXfrm>
    </dsp:sp>
    <dsp:sp modelId="{E7ADC2AE-3438-4267-92F6-153F0AA56823}">
      <dsp:nvSpPr>
        <dsp:cNvPr id="0" name=""/>
        <dsp:cNvSpPr/>
      </dsp:nvSpPr>
      <dsp:spPr>
        <a:xfrm>
          <a:off x="1388397" y="1633211"/>
          <a:ext cx="1665328" cy="733550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55172" y="1633211"/>
        <a:ext cx="931778" cy="733550"/>
      </dsp:txXfrm>
    </dsp:sp>
    <dsp:sp modelId="{CC96458C-8B98-4681-90C4-165C97A9287B}">
      <dsp:nvSpPr>
        <dsp:cNvPr id="0" name=""/>
        <dsp:cNvSpPr/>
      </dsp:nvSpPr>
      <dsp:spPr>
        <a:xfrm>
          <a:off x="2752471" y="1643074"/>
          <a:ext cx="1724630" cy="768156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6549" y="1643074"/>
        <a:ext cx="956474" cy="768156"/>
      </dsp:txXfrm>
    </dsp:sp>
    <dsp:sp modelId="{CEAA50FE-A05A-4881-A335-47A43DF03F7E}">
      <dsp:nvSpPr>
        <dsp:cNvPr id="0" name=""/>
        <dsp:cNvSpPr/>
      </dsp:nvSpPr>
      <dsp:spPr>
        <a:xfrm>
          <a:off x="4310569" y="1643074"/>
          <a:ext cx="1724630" cy="768156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Retailers - vets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94647" y="1643074"/>
        <a:ext cx="956474" cy="768156"/>
      </dsp:txXfrm>
    </dsp:sp>
    <dsp:sp modelId="{8EE1C019-EF3B-48FE-8C50-61CF0D8717E5}">
      <dsp:nvSpPr>
        <dsp:cNvPr id="0" name=""/>
        <dsp:cNvSpPr/>
      </dsp:nvSpPr>
      <dsp:spPr>
        <a:xfrm>
          <a:off x="5821355" y="1634890"/>
          <a:ext cx="1665328" cy="781245"/>
        </a:xfrm>
        <a:prstGeom prst="chevron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B2P consumer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211978" y="1634890"/>
        <a:ext cx="884083" cy="7812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0" y="1662794"/>
          <a:ext cx="1758602" cy="7445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2250" y="1662794"/>
        <a:ext cx="1014102" cy="744500"/>
      </dsp:txXfrm>
    </dsp:sp>
    <dsp:sp modelId="{E7ADC2AE-3438-4267-92F6-153F0AA56823}">
      <dsp:nvSpPr>
        <dsp:cNvPr id="0" name=""/>
        <dsp:cNvSpPr/>
      </dsp:nvSpPr>
      <dsp:spPr>
        <a:xfrm>
          <a:off x="1463555" y="1632659"/>
          <a:ext cx="1758602" cy="774636"/>
        </a:xfrm>
        <a:prstGeom prst="chevron">
          <a:avLst/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50873" y="1632659"/>
        <a:ext cx="983966" cy="774636"/>
      </dsp:txXfrm>
    </dsp:sp>
    <dsp:sp modelId="{CC96458C-8B98-4681-90C4-165C97A9287B}">
      <dsp:nvSpPr>
        <dsp:cNvPr id="0" name=""/>
        <dsp:cNvSpPr/>
      </dsp:nvSpPr>
      <dsp:spPr>
        <a:xfrm>
          <a:off x="2904030" y="1643074"/>
          <a:ext cx="1821226" cy="811180"/>
        </a:xfrm>
        <a:prstGeom prst="chevron">
          <a:avLst/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309620" y="1643074"/>
        <a:ext cx="1010046" cy="811180"/>
      </dsp:txXfrm>
    </dsp:sp>
    <dsp:sp modelId="{8EE1C019-EF3B-48FE-8C50-61CF0D8717E5}">
      <dsp:nvSpPr>
        <dsp:cNvPr id="0" name=""/>
        <dsp:cNvSpPr/>
      </dsp:nvSpPr>
      <dsp:spPr>
        <a:xfrm>
          <a:off x="4349689" y="1643077"/>
          <a:ext cx="1758602" cy="825002"/>
        </a:xfrm>
        <a:prstGeom prst="chevron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B2B consumer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62190" y="1643077"/>
        <a:ext cx="933600" cy="825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0" y="1661748"/>
          <a:ext cx="1665328" cy="70501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2507" y="1661748"/>
        <a:ext cx="960315" cy="705013"/>
      </dsp:txXfrm>
    </dsp:sp>
    <dsp:sp modelId="{E7ADC2AE-3438-4267-92F6-153F0AA56823}">
      <dsp:nvSpPr>
        <dsp:cNvPr id="0" name=""/>
        <dsp:cNvSpPr/>
      </dsp:nvSpPr>
      <dsp:spPr>
        <a:xfrm>
          <a:off x="1388397" y="1633211"/>
          <a:ext cx="1665328" cy="733550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55172" y="1633211"/>
        <a:ext cx="931778" cy="733550"/>
      </dsp:txXfrm>
    </dsp:sp>
    <dsp:sp modelId="{CC96458C-8B98-4681-90C4-165C97A9287B}">
      <dsp:nvSpPr>
        <dsp:cNvPr id="0" name=""/>
        <dsp:cNvSpPr/>
      </dsp:nvSpPr>
      <dsp:spPr>
        <a:xfrm>
          <a:off x="2752471" y="1643074"/>
          <a:ext cx="1724630" cy="768156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6549" y="1643074"/>
        <a:ext cx="956474" cy="768156"/>
      </dsp:txXfrm>
    </dsp:sp>
    <dsp:sp modelId="{CEAA50FE-A05A-4881-A335-47A43DF03F7E}">
      <dsp:nvSpPr>
        <dsp:cNvPr id="0" name=""/>
        <dsp:cNvSpPr/>
      </dsp:nvSpPr>
      <dsp:spPr>
        <a:xfrm>
          <a:off x="4310569" y="1643074"/>
          <a:ext cx="1724630" cy="768156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Retailers - vets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94647" y="1643074"/>
        <a:ext cx="956474" cy="768156"/>
      </dsp:txXfrm>
    </dsp:sp>
    <dsp:sp modelId="{8EE1C019-EF3B-48FE-8C50-61CF0D8717E5}">
      <dsp:nvSpPr>
        <dsp:cNvPr id="0" name=""/>
        <dsp:cNvSpPr/>
      </dsp:nvSpPr>
      <dsp:spPr>
        <a:xfrm>
          <a:off x="6121413" y="1198161"/>
          <a:ext cx="1665328" cy="781245"/>
        </a:xfrm>
        <a:prstGeom prst="chevron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B2P consumer</a:t>
          </a:r>
          <a:endParaRPr lang="en-AU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512036" y="1198161"/>
        <a:ext cx="884083" cy="7812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1758" y="1330132"/>
          <a:ext cx="1564648" cy="6258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4688" y="1330132"/>
        <a:ext cx="938789" cy="625859"/>
      </dsp:txXfrm>
    </dsp:sp>
    <dsp:sp modelId="{E7ADC2AE-3438-4267-92F6-153F0AA56823}">
      <dsp:nvSpPr>
        <dsp:cNvPr id="0" name=""/>
        <dsp:cNvSpPr/>
      </dsp:nvSpPr>
      <dsp:spPr>
        <a:xfrm>
          <a:off x="1409941" y="1330132"/>
          <a:ext cx="1564648" cy="625859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22871" y="1330132"/>
        <a:ext cx="938789" cy="625859"/>
      </dsp:txXfrm>
    </dsp:sp>
    <dsp:sp modelId="{CC96458C-8B98-4681-90C4-165C97A9287B}">
      <dsp:nvSpPr>
        <dsp:cNvPr id="0" name=""/>
        <dsp:cNvSpPr/>
      </dsp:nvSpPr>
      <dsp:spPr>
        <a:xfrm>
          <a:off x="2818125" y="1330132"/>
          <a:ext cx="1564648" cy="625859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1055" y="1330132"/>
        <a:ext cx="938789" cy="625859"/>
      </dsp:txXfrm>
    </dsp:sp>
    <dsp:sp modelId="{426B3C33-47C7-416A-BDC8-D94E3DC41295}">
      <dsp:nvSpPr>
        <dsp:cNvPr id="0" name=""/>
        <dsp:cNvSpPr/>
      </dsp:nvSpPr>
      <dsp:spPr>
        <a:xfrm>
          <a:off x="4226309" y="1330132"/>
          <a:ext cx="1564648" cy="625859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39239" y="1330132"/>
        <a:ext cx="938789" cy="625859"/>
      </dsp:txXfrm>
    </dsp:sp>
    <dsp:sp modelId="{8EE1C019-EF3B-48FE-8C50-61CF0D8717E5}">
      <dsp:nvSpPr>
        <dsp:cNvPr id="0" name=""/>
        <dsp:cNvSpPr/>
      </dsp:nvSpPr>
      <dsp:spPr>
        <a:xfrm>
          <a:off x="5634493" y="1330132"/>
          <a:ext cx="1564648" cy="625859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47423" y="1330132"/>
        <a:ext cx="938789" cy="6258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1719" y="1337068"/>
          <a:ext cx="1529968" cy="6119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7713" y="1337068"/>
        <a:ext cx="917981" cy="611987"/>
      </dsp:txXfrm>
    </dsp:sp>
    <dsp:sp modelId="{E7ADC2AE-3438-4267-92F6-153F0AA56823}">
      <dsp:nvSpPr>
        <dsp:cNvPr id="0" name=""/>
        <dsp:cNvSpPr/>
      </dsp:nvSpPr>
      <dsp:spPr>
        <a:xfrm>
          <a:off x="1378691" y="1337068"/>
          <a:ext cx="1529968" cy="611987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684685" y="1337068"/>
        <a:ext cx="917981" cy="611987"/>
      </dsp:txXfrm>
    </dsp:sp>
    <dsp:sp modelId="{CC96458C-8B98-4681-90C4-165C97A9287B}">
      <dsp:nvSpPr>
        <dsp:cNvPr id="0" name=""/>
        <dsp:cNvSpPr/>
      </dsp:nvSpPr>
      <dsp:spPr>
        <a:xfrm>
          <a:off x="2755663" y="1337068"/>
          <a:ext cx="1529968" cy="611987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61657" y="1337068"/>
        <a:ext cx="917981" cy="611987"/>
      </dsp:txXfrm>
    </dsp:sp>
    <dsp:sp modelId="{426B3C33-47C7-416A-BDC8-D94E3DC41295}">
      <dsp:nvSpPr>
        <dsp:cNvPr id="0" name=""/>
        <dsp:cNvSpPr/>
      </dsp:nvSpPr>
      <dsp:spPr>
        <a:xfrm>
          <a:off x="4132635" y="1337068"/>
          <a:ext cx="1529968" cy="611987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438629" y="1337068"/>
        <a:ext cx="917981" cy="611987"/>
      </dsp:txXfrm>
    </dsp:sp>
    <dsp:sp modelId="{8EE1C019-EF3B-48FE-8C50-61CF0D8717E5}">
      <dsp:nvSpPr>
        <dsp:cNvPr id="0" name=""/>
        <dsp:cNvSpPr/>
      </dsp:nvSpPr>
      <dsp:spPr>
        <a:xfrm>
          <a:off x="5509607" y="1337068"/>
          <a:ext cx="1529968" cy="611987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815601" y="1337068"/>
        <a:ext cx="917981" cy="6119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1758" y="1330132"/>
          <a:ext cx="1564648" cy="6258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4688" y="1330132"/>
        <a:ext cx="938789" cy="625859"/>
      </dsp:txXfrm>
    </dsp:sp>
    <dsp:sp modelId="{E7ADC2AE-3438-4267-92F6-153F0AA56823}">
      <dsp:nvSpPr>
        <dsp:cNvPr id="0" name=""/>
        <dsp:cNvSpPr/>
      </dsp:nvSpPr>
      <dsp:spPr>
        <a:xfrm>
          <a:off x="1409941" y="1330132"/>
          <a:ext cx="1564648" cy="625859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22871" y="1330132"/>
        <a:ext cx="938789" cy="625859"/>
      </dsp:txXfrm>
    </dsp:sp>
    <dsp:sp modelId="{CC96458C-8B98-4681-90C4-165C97A9287B}">
      <dsp:nvSpPr>
        <dsp:cNvPr id="0" name=""/>
        <dsp:cNvSpPr/>
      </dsp:nvSpPr>
      <dsp:spPr>
        <a:xfrm>
          <a:off x="2818125" y="1330132"/>
          <a:ext cx="1564648" cy="625859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1055" y="1330132"/>
        <a:ext cx="938789" cy="625859"/>
      </dsp:txXfrm>
    </dsp:sp>
    <dsp:sp modelId="{426B3C33-47C7-416A-BDC8-D94E3DC41295}">
      <dsp:nvSpPr>
        <dsp:cNvPr id="0" name=""/>
        <dsp:cNvSpPr/>
      </dsp:nvSpPr>
      <dsp:spPr>
        <a:xfrm>
          <a:off x="4226309" y="1330132"/>
          <a:ext cx="1564648" cy="625859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39239" y="1330132"/>
        <a:ext cx="938789" cy="625859"/>
      </dsp:txXfrm>
    </dsp:sp>
    <dsp:sp modelId="{8EE1C019-EF3B-48FE-8C50-61CF0D8717E5}">
      <dsp:nvSpPr>
        <dsp:cNvPr id="0" name=""/>
        <dsp:cNvSpPr/>
      </dsp:nvSpPr>
      <dsp:spPr>
        <a:xfrm>
          <a:off x="5634493" y="1330132"/>
          <a:ext cx="1564648" cy="625859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47423" y="1330132"/>
        <a:ext cx="938789" cy="625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1758" y="1330132"/>
          <a:ext cx="1564648" cy="6258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4688" y="1330132"/>
        <a:ext cx="938789" cy="625859"/>
      </dsp:txXfrm>
    </dsp:sp>
    <dsp:sp modelId="{E7ADC2AE-3438-4267-92F6-153F0AA56823}">
      <dsp:nvSpPr>
        <dsp:cNvPr id="0" name=""/>
        <dsp:cNvSpPr/>
      </dsp:nvSpPr>
      <dsp:spPr>
        <a:xfrm>
          <a:off x="1409941" y="1330132"/>
          <a:ext cx="1564648" cy="625859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22871" y="1330132"/>
        <a:ext cx="938789" cy="625859"/>
      </dsp:txXfrm>
    </dsp:sp>
    <dsp:sp modelId="{CC96458C-8B98-4681-90C4-165C97A9287B}">
      <dsp:nvSpPr>
        <dsp:cNvPr id="0" name=""/>
        <dsp:cNvSpPr/>
      </dsp:nvSpPr>
      <dsp:spPr>
        <a:xfrm>
          <a:off x="2818125" y="1330132"/>
          <a:ext cx="1564648" cy="625859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1055" y="1330132"/>
        <a:ext cx="938789" cy="625859"/>
      </dsp:txXfrm>
    </dsp:sp>
    <dsp:sp modelId="{426B3C33-47C7-416A-BDC8-D94E3DC41295}">
      <dsp:nvSpPr>
        <dsp:cNvPr id="0" name=""/>
        <dsp:cNvSpPr/>
      </dsp:nvSpPr>
      <dsp:spPr>
        <a:xfrm>
          <a:off x="4226309" y="1330132"/>
          <a:ext cx="1564648" cy="625859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39239" y="1330132"/>
        <a:ext cx="938789" cy="625859"/>
      </dsp:txXfrm>
    </dsp:sp>
    <dsp:sp modelId="{8EE1C019-EF3B-48FE-8C50-61CF0D8717E5}">
      <dsp:nvSpPr>
        <dsp:cNvPr id="0" name=""/>
        <dsp:cNvSpPr/>
      </dsp:nvSpPr>
      <dsp:spPr>
        <a:xfrm>
          <a:off x="5634493" y="1330132"/>
          <a:ext cx="1564648" cy="625859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47423" y="1330132"/>
        <a:ext cx="938789" cy="625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1758" y="1330132"/>
          <a:ext cx="1564648" cy="6258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4688" y="1330132"/>
        <a:ext cx="938789" cy="625859"/>
      </dsp:txXfrm>
    </dsp:sp>
    <dsp:sp modelId="{E7ADC2AE-3438-4267-92F6-153F0AA56823}">
      <dsp:nvSpPr>
        <dsp:cNvPr id="0" name=""/>
        <dsp:cNvSpPr/>
      </dsp:nvSpPr>
      <dsp:spPr>
        <a:xfrm>
          <a:off x="1409941" y="1330132"/>
          <a:ext cx="1564648" cy="625859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22871" y="1330132"/>
        <a:ext cx="938789" cy="625859"/>
      </dsp:txXfrm>
    </dsp:sp>
    <dsp:sp modelId="{CC96458C-8B98-4681-90C4-165C97A9287B}">
      <dsp:nvSpPr>
        <dsp:cNvPr id="0" name=""/>
        <dsp:cNvSpPr/>
      </dsp:nvSpPr>
      <dsp:spPr>
        <a:xfrm>
          <a:off x="2818125" y="1330132"/>
          <a:ext cx="1564648" cy="625859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1055" y="1330132"/>
        <a:ext cx="938789" cy="625859"/>
      </dsp:txXfrm>
    </dsp:sp>
    <dsp:sp modelId="{426B3C33-47C7-416A-BDC8-D94E3DC41295}">
      <dsp:nvSpPr>
        <dsp:cNvPr id="0" name=""/>
        <dsp:cNvSpPr/>
      </dsp:nvSpPr>
      <dsp:spPr>
        <a:xfrm>
          <a:off x="4226309" y="1330132"/>
          <a:ext cx="1564648" cy="625859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39239" y="1330132"/>
        <a:ext cx="938789" cy="625859"/>
      </dsp:txXfrm>
    </dsp:sp>
    <dsp:sp modelId="{8EE1C019-EF3B-48FE-8C50-61CF0D8717E5}">
      <dsp:nvSpPr>
        <dsp:cNvPr id="0" name=""/>
        <dsp:cNvSpPr/>
      </dsp:nvSpPr>
      <dsp:spPr>
        <a:xfrm>
          <a:off x="5634493" y="1330132"/>
          <a:ext cx="1564648" cy="625859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47423" y="1330132"/>
        <a:ext cx="938789" cy="625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1758" y="1330132"/>
          <a:ext cx="1564648" cy="6258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4688" y="1330132"/>
        <a:ext cx="938789" cy="625859"/>
      </dsp:txXfrm>
    </dsp:sp>
    <dsp:sp modelId="{E7ADC2AE-3438-4267-92F6-153F0AA56823}">
      <dsp:nvSpPr>
        <dsp:cNvPr id="0" name=""/>
        <dsp:cNvSpPr/>
      </dsp:nvSpPr>
      <dsp:spPr>
        <a:xfrm>
          <a:off x="1409941" y="1330132"/>
          <a:ext cx="1564648" cy="625859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22871" y="1330132"/>
        <a:ext cx="938789" cy="625859"/>
      </dsp:txXfrm>
    </dsp:sp>
    <dsp:sp modelId="{CC96458C-8B98-4681-90C4-165C97A9287B}">
      <dsp:nvSpPr>
        <dsp:cNvPr id="0" name=""/>
        <dsp:cNvSpPr/>
      </dsp:nvSpPr>
      <dsp:spPr>
        <a:xfrm>
          <a:off x="2818125" y="1330132"/>
          <a:ext cx="1564648" cy="625859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1055" y="1330132"/>
        <a:ext cx="938789" cy="625859"/>
      </dsp:txXfrm>
    </dsp:sp>
    <dsp:sp modelId="{426B3C33-47C7-416A-BDC8-D94E3DC41295}">
      <dsp:nvSpPr>
        <dsp:cNvPr id="0" name=""/>
        <dsp:cNvSpPr/>
      </dsp:nvSpPr>
      <dsp:spPr>
        <a:xfrm>
          <a:off x="4226309" y="1330132"/>
          <a:ext cx="1564648" cy="625859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39239" y="1330132"/>
        <a:ext cx="938789" cy="625859"/>
      </dsp:txXfrm>
    </dsp:sp>
    <dsp:sp modelId="{8EE1C019-EF3B-48FE-8C50-61CF0D8717E5}">
      <dsp:nvSpPr>
        <dsp:cNvPr id="0" name=""/>
        <dsp:cNvSpPr/>
      </dsp:nvSpPr>
      <dsp:spPr>
        <a:xfrm>
          <a:off x="5634493" y="1330132"/>
          <a:ext cx="1564648" cy="625859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47423" y="1330132"/>
        <a:ext cx="938789" cy="625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1758" y="1330132"/>
          <a:ext cx="1564648" cy="6258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4688" y="1330132"/>
        <a:ext cx="938789" cy="625859"/>
      </dsp:txXfrm>
    </dsp:sp>
    <dsp:sp modelId="{E7ADC2AE-3438-4267-92F6-153F0AA56823}">
      <dsp:nvSpPr>
        <dsp:cNvPr id="0" name=""/>
        <dsp:cNvSpPr/>
      </dsp:nvSpPr>
      <dsp:spPr>
        <a:xfrm>
          <a:off x="1409941" y="1330132"/>
          <a:ext cx="1564648" cy="625859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22871" y="1330132"/>
        <a:ext cx="938789" cy="625859"/>
      </dsp:txXfrm>
    </dsp:sp>
    <dsp:sp modelId="{CC96458C-8B98-4681-90C4-165C97A9287B}">
      <dsp:nvSpPr>
        <dsp:cNvPr id="0" name=""/>
        <dsp:cNvSpPr/>
      </dsp:nvSpPr>
      <dsp:spPr>
        <a:xfrm>
          <a:off x="2818125" y="1330132"/>
          <a:ext cx="1564648" cy="625859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1055" y="1330132"/>
        <a:ext cx="938789" cy="625859"/>
      </dsp:txXfrm>
    </dsp:sp>
    <dsp:sp modelId="{426B3C33-47C7-416A-BDC8-D94E3DC41295}">
      <dsp:nvSpPr>
        <dsp:cNvPr id="0" name=""/>
        <dsp:cNvSpPr/>
      </dsp:nvSpPr>
      <dsp:spPr>
        <a:xfrm>
          <a:off x="4226309" y="1330132"/>
          <a:ext cx="1564648" cy="625859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39239" y="1330132"/>
        <a:ext cx="938789" cy="625859"/>
      </dsp:txXfrm>
    </dsp:sp>
    <dsp:sp modelId="{8EE1C019-EF3B-48FE-8C50-61CF0D8717E5}">
      <dsp:nvSpPr>
        <dsp:cNvPr id="0" name=""/>
        <dsp:cNvSpPr/>
      </dsp:nvSpPr>
      <dsp:spPr>
        <a:xfrm>
          <a:off x="5634493" y="1330132"/>
          <a:ext cx="1564648" cy="625859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47423" y="1330132"/>
        <a:ext cx="938789" cy="625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1758" y="1330132"/>
          <a:ext cx="1564648" cy="6258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4688" y="1330132"/>
        <a:ext cx="938789" cy="625859"/>
      </dsp:txXfrm>
    </dsp:sp>
    <dsp:sp modelId="{E7ADC2AE-3438-4267-92F6-153F0AA56823}">
      <dsp:nvSpPr>
        <dsp:cNvPr id="0" name=""/>
        <dsp:cNvSpPr/>
      </dsp:nvSpPr>
      <dsp:spPr>
        <a:xfrm>
          <a:off x="1409941" y="1330132"/>
          <a:ext cx="1564648" cy="625859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22871" y="1330132"/>
        <a:ext cx="938789" cy="625859"/>
      </dsp:txXfrm>
    </dsp:sp>
    <dsp:sp modelId="{CC96458C-8B98-4681-90C4-165C97A9287B}">
      <dsp:nvSpPr>
        <dsp:cNvPr id="0" name=""/>
        <dsp:cNvSpPr/>
      </dsp:nvSpPr>
      <dsp:spPr>
        <a:xfrm>
          <a:off x="2818125" y="1330132"/>
          <a:ext cx="1564648" cy="625859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1055" y="1330132"/>
        <a:ext cx="938789" cy="625859"/>
      </dsp:txXfrm>
    </dsp:sp>
    <dsp:sp modelId="{426B3C33-47C7-416A-BDC8-D94E3DC41295}">
      <dsp:nvSpPr>
        <dsp:cNvPr id="0" name=""/>
        <dsp:cNvSpPr/>
      </dsp:nvSpPr>
      <dsp:spPr>
        <a:xfrm>
          <a:off x="4226309" y="1330132"/>
          <a:ext cx="1564648" cy="625859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39239" y="1330132"/>
        <a:ext cx="938789" cy="625859"/>
      </dsp:txXfrm>
    </dsp:sp>
    <dsp:sp modelId="{8EE1C019-EF3B-48FE-8C50-61CF0D8717E5}">
      <dsp:nvSpPr>
        <dsp:cNvPr id="0" name=""/>
        <dsp:cNvSpPr/>
      </dsp:nvSpPr>
      <dsp:spPr>
        <a:xfrm>
          <a:off x="5634493" y="1330132"/>
          <a:ext cx="1564648" cy="625859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47423" y="1330132"/>
        <a:ext cx="938789" cy="625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1758" y="1330132"/>
          <a:ext cx="1564648" cy="6258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4688" y="1330132"/>
        <a:ext cx="938789" cy="625859"/>
      </dsp:txXfrm>
    </dsp:sp>
    <dsp:sp modelId="{E7ADC2AE-3438-4267-92F6-153F0AA56823}">
      <dsp:nvSpPr>
        <dsp:cNvPr id="0" name=""/>
        <dsp:cNvSpPr/>
      </dsp:nvSpPr>
      <dsp:spPr>
        <a:xfrm>
          <a:off x="1409941" y="1330132"/>
          <a:ext cx="1564648" cy="625859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22871" y="1330132"/>
        <a:ext cx="938789" cy="625859"/>
      </dsp:txXfrm>
    </dsp:sp>
    <dsp:sp modelId="{CC96458C-8B98-4681-90C4-165C97A9287B}">
      <dsp:nvSpPr>
        <dsp:cNvPr id="0" name=""/>
        <dsp:cNvSpPr/>
      </dsp:nvSpPr>
      <dsp:spPr>
        <a:xfrm>
          <a:off x="2818125" y="1330132"/>
          <a:ext cx="1564648" cy="625859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1055" y="1330132"/>
        <a:ext cx="938789" cy="625859"/>
      </dsp:txXfrm>
    </dsp:sp>
    <dsp:sp modelId="{426B3C33-47C7-416A-BDC8-D94E3DC41295}">
      <dsp:nvSpPr>
        <dsp:cNvPr id="0" name=""/>
        <dsp:cNvSpPr/>
      </dsp:nvSpPr>
      <dsp:spPr>
        <a:xfrm>
          <a:off x="4226309" y="1330132"/>
          <a:ext cx="1564648" cy="625859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Intermediaries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39239" y="1330132"/>
        <a:ext cx="938789" cy="625859"/>
      </dsp:txXfrm>
    </dsp:sp>
    <dsp:sp modelId="{8EE1C019-EF3B-48FE-8C50-61CF0D8717E5}">
      <dsp:nvSpPr>
        <dsp:cNvPr id="0" name=""/>
        <dsp:cNvSpPr/>
      </dsp:nvSpPr>
      <dsp:spPr>
        <a:xfrm>
          <a:off x="5634493" y="1330132"/>
          <a:ext cx="1564648" cy="625859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End users</a:t>
          </a:r>
          <a:endParaRPr lang="en-AU" sz="1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47423" y="1330132"/>
        <a:ext cx="938789" cy="625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0" y="1662794"/>
          <a:ext cx="1758602" cy="7445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2250" y="1662794"/>
        <a:ext cx="1014102" cy="744500"/>
      </dsp:txXfrm>
    </dsp:sp>
    <dsp:sp modelId="{E7ADC2AE-3438-4267-92F6-153F0AA56823}">
      <dsp:nvSpPr>
        <dsp:cNvPr id="0" name=""/>
        <dsp:cNvSpPr/>
      </dsp:nvSpPr>
      <dsp:spPr>
        <a:xfrm>
          <a:off x="1463555" y="1632659"/>
          <a:ext cx="1758602" cy="774636"/>
        </a:xfrm>
        <a:prstGeom prst="chevron">
          <a:avLst/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50873" y="1632659"/>
        <a:ext cx="983966" cy="774636"/>
      </dsp:txXfrm>
    </dsp:sp>
    <dsp:sp modelId="{CC96458C-8B98-4681-90C4-165C97A9287B}">
      <dsp:nvSpPr>
        <dsp:cNvPr id="0" name=""/>
        <dsp:cNvSpPr/>
      </dsp:nvSpPr>
      <dsp:spPr>
        <a:xfrm>
          <a:off x="2904030" y="1643074"/>
          <a:ext cx="1821226" cy="811180"/>
        </a:xfrm>
        <a:prstGeom prst="chevron">
          <a:avLst/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309620" y="1643074"/>
        <a:ext cx="1010046" cy="811180"/>
      </dsp:txXfrm>
    </dsp:sp>
    <dsp:sp modelId="{8EE1C019-EF3B-48FE-8C50-61CF0D8717E5}">
      <dsp:nvSpPr>
        <dsp:cNvPr id="0" name=""/>
        <dsp:cNvSpPr/>
      </dsp:nvSpPr>
      <dsp:spPr>
        <a:xfrm>
          <a:off x="4349689" y="1643077"/>
          <a:ext cx="1758602" cy="825002"/>
        </a:xfrm>
        <a:prstGeom prst="chevron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B2B consumer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62190" y="1643077"/>
        <a:ext cx="933600" cy="825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3A7A1-4D3C-4FB8-9041-DFF322A595C4}">
      <dsp:nvSpPr>
        <dsp:cNvPr id="0" name=""/>
        <dsp:cNvSpPr/>
      </dsp:nvSpPr>
      <dsp:spPr>
        <a:xfrm>
          <a:off x="0" y="1662794"/>
          <a:ext cx="1758602" cy="7445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Suppliers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2250" y="1662794"/>
        <a:ext cx="1014102" cy="744500"/>
      </dsp:txXfrm>
    </dsp:sp>
    <dsp:sp modelId="{E7ADC2AE-3438-4267-92F6-153F0AA56823}">
      <dsp:nvSpPr>
        <dsp:cNvPr id="0" name=""/>
        <dsp:cNvSpPr/>
      </dsp:nvSpPr>
      <dsp:spPr>
        <a:xfrm>
          <a:off x="1463555" y="1632659"/>
          <a:ext cx="1758602" cy="774636"/>
        </a:xfrm>
        <a:prstGeom prst="chevron">
          <a:avLst/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Makers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50873" y="1632659"/>
        <a:ext cx="983966" cy="774636"/>
      </dsp:txXfrm>
    </dsp:sp>
    <dsp:sp modelId="{CC96458C-8B98-4681-90C4-165C97A9287B}">
      <dsp:nvSpPr>
        <dsp:cNvPr id="0" name=""/>
        <dsp:cNvSpPr/>
      </dsp:nvSpPr>
      <dsp:spPr>
        <a:xfrm>
          <a:off x="2904030" y="1643074"/>
          <a:ext cx="1821226" cy="811180"/>
        </a:xfrm>
        <a:prstGeom prst="chevron">
          <a:avLst/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Distributors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309620" y="1643074"/>
        <a:ext cx="1010046" cy="811180"/>
      </dsp:txXfrm>
    </dsp:sp>
    <dsp:sp modelId="{8EE1C019-EF3B-48FE-8C50-61CF0D8717E5}">
      <dsp:nvSpPr>
        <dsp:cNvPr id="0" name=""/>
        <dsp:cNvSpPr/>
      </dsp:nvSpPr>
      <dsp:spPr>
        <a:xfrm>
          <a:off x="4349689" y="1643077"/>
          <a:ext cx="1758602" cy="825002"/>
        </a:xfrm>
        <a:prstGeom prst="chevron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B2B consumer</a:t>
          </a:r>
          <a:endParaRPr lang="en-A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62190" y="1643077"/>
        <a:ext cx="933600" cy="825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E35283D-8435-4526-A43F-ED38472AB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D026876-DEAA-474E-8D83-B5C99B570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7FBF24-1987-4677-B40B-F292A99617FB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371443-9741-4FD7-A9AA-073CD8CBCCEF}" type="slidenum">
              <a:rPr lang="en-US" sz="1200" b="0" smtClean="0">
                <a:cs typeface="Arial" pitchFamily="34" charset="0"/>
              </a:rPr>
              <a:pPr/>
              <a:t>12</a:t>
            </a:fld>
            <a:endParaRPr lang="en-US" sz="1200" b="0" smtClean="0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13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15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16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CE25-8B09-4817-BA83-70E6136004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CE25-8B09-4817-BA83-70E6136004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2AA6B-18F5-4371-9623-F2ED77F430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65630-BDC8-4E14-BC7A-BB0DD3FFCF0B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65630-BDC8-4E14-BC7A-BB0DD3FFCF0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58FA8-052B-4BF4-9F86-93AF0CAF425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BEACF-90D6-49F6-8477-EE733D712C50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5196C-46A0-42C0-AA70-A7AECFFFFDE4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5196C-46A0-42C0-AA70-A7AECFFFFDE4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D5B4C-817A-4715-8905-24309D0AF29F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0CA6E-FDEF-46FE-928D-2AF9DBF1D907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6B06CE-9C97-46D5-A314-E2E83000E82E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D9564-687F-425A-B6E1-C8FFB8DEBD5D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3CD1E-353E-4EDD-A15D-75A81D510A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D9564-687F-425A-B6E1-C8FFB8DEBD5D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14EA96-867C-471D-929B-CAF430DF4863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2D0A8-3D55-48C9-9F5D-A6C9A73197B9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2D0A8-3D55-48C9-9F5D-A6C9A73197B9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D9564-687F-425A-B6E1-C8FFB8DEBD5D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A3EBA-25C4-4022-917D-52435D1E037E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48624-BCD7-46CE-9E48-0A4D87D0246A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483C2-EC07-4B2C-9044-7F1CC09B78F3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58" eaLnBrk="0" hangingPunct="0">
              <a:defRPr sz="27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03276" indent="-270491" defTabSz="913658" eaLnBrk="0" hangingPunct="0">
              <a:defRPr sz="27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81964" indent="-216393" defTabSz="913658" eaLnBrk="0" hangingPunct="0">
              <a:defRPr sz="27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14749" indent="-216393" defTabSz="913658" eaLnBrk="0" hangingPunct="0">
              <a:defRPr sz="27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47535" indent="-216393" defTabSz="913658" eaLnBrk="0" hangingPunct="0">
              <a:defRPr sz="27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380320" indent="-216393" defTabSz="91365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13106" indent="-216393" defTabSz="91365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45891" indent="-216393" defTabSz="91365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678677" indent="-216393" defTabSz="91365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D4A6812-0EF3-4B0E-B5B7-182F0A00679D}" type="slidenum">
              <a:rPr lang="en-US" sz="1200" b="0"/>
              <a:pPr/>
              <a:t>38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48624-BCD7-46CE-9E48-0A4D87D0246A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3CD1E-353E-4EDD-A15D-75A81D510A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C2BA0A-CDC4-43AE-92B6-F640B0FE7F50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073101-68A6-468A-BA3F-963338669C02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1B1F2-414F-4AF9-B754-50C59CF118F8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B0885-4E4A-4B28-83D3-3F33B4089ED2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DEB51-3085-4029-8BD0-EDE43DE341BB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C1CA1-7AB0-4CAC-A115-286CACAB5DC4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B4A3-92FF-4BC6-BC27-3D2068A0D16F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1A7E5B-0016-4082-A952-D9794FFEAA51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67AAC-459C-4E28-9D07-F1D7C5BF909B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C76A-718D-4325-913F-85597605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B0395-99E3-474A-8745-7404B744B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89C7-4E80-4019-8F82-14C019D94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5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A566E-67B7-4A75-8410-571F6291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9CE8-E9FA-4A38-808A-2F71A3A70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CE4A-6846-476E-95F3-BBC2B1F2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5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D4890-E8BC-405D-93E3-B0CD8771C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007AC-EA38-4CAB-A6F3-B121C552F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6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3F523-A5A8-458F-AC05-738DAACA3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0C45-2FEB-4D24-9A31-3DB919E83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6704-94F8-4233-9457-A6221A5E1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1D10-0A3B-4291-8882-A54ACFD6E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4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DC25-33F9-4B2F-930A-6004BD2B4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9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6159-9811-4257-B509-F0FC0BC8A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B368-53D6-4791-9EFB-CD480A951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7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FC91E79-511D-44D4-A43F-CADFB859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google.com.au/imgres?imgurl=http://www.greenwaldelevator.com/images/cows_feeding_qxhu.jpg&amp;imgrefurl=http://www.greenwaldelevator.com/Dairyland_Feeds.html&amp;usg=__ddUovWzbPZ5E6lgo4DNZD8vut4s=&amp;h=299&amp;w=500&amp;sz=50&amp;hl=en&amp;start=12&amp;zoom=1&amp;itbs=1&amp;tbnid=iDn1yHr-LBcqGM:&amp;tbnh=78&amp;tbnw=130&amp;prev=/images?q=feed+cows&amp;hl=en&amp;rlz=1R2GPEA_en&amp;tbs=isch:1,itp:photo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3"/>
          <p:cNvSpPr txBox="1">
            <a:spLocks noChangeArrowheads="1"/>
          </p:cNvSpPr>
          <p:nvPr/>
        </p:nvSpPr>
        <p:spPr bwMode="auto">
          <a:xfrm>
            <a:off x="0" y="3141663"/>
            <a:ext cx="1258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1" name="Text Box 98"/>
          <p:cNvSpPr txBox="1">
            <a:spLocks noChangeArrowheads="1"/>
          </p:cNvSpPr>
          <p:nvPr/>
        </p:nvSpPr>
        <p:spPr bwMode="auto">
          <a:xfrm>
            <a:off x="395785" y="2379236"/>
            <a:ext cx="832513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strategic framework for your annual sales team optimisation</a:t>
            </a:r>
            <a:r>
              <a:rPr lang="en-A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 </a:t>
            </a:r>
          </a:p>
          <a:p>
            <a:pPr algn="ctr"/>
            <a:endParaRPr lang="en-A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A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A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prosecute your go-to-market and sales-team-alignment </a:t>
            </a:r>
            <a:r>
              <a:rPr lang="en-A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n-US" sz="32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3284606" y="5652231"/>
            <a:ext cx="2547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sz="24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Glenn Guilfoyle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Problem solved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69242" y="1439389"/>
            <a:ext cx="756107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Failure to deliver maximum revenue/margin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 under-productivity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Due to lack of sales system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39" y="0"/>
            <a:ext cx="7001301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Setting sales team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targets and direction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97" y="1316844"/>
            <a:ext cx="5715000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18" y="0"/>
            <a:ext cx="8175009" cy="1143000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Eight productivity “levers” to increase 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RoI</a:t>
            </a:r>
            <a:endParaRPr lang="en-A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2493963"/>
            <a:ext cx="92773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456" y="0"/>
            <a:ext cx="7424383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Benchmark current Sales team productivity indicators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1331913"/>
            <a:ext cx="5377218" cy="48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2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72" y="0"/>
            <a:ext cx="810677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Sales team productivity targets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8" y="2019869"/>
            <a:ext cx="6728346" cy="330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7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72" y="0"/>
            <a:ext cx="810677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Sales team productivity and return targets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070100"/>
            <a:ext cx="82772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72" y="0"/>
            <a:ext cx="810677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Sales team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strategic direction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579426"/>
            <a:ext cx="8911988" cy="20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Moving to The Next Level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5845"/>
            <a:ext cx="9092235" cy="41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-1" y="4913832"/>
            <a:ext cx="1228299" cy="60050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Renew sales strategy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5845"/>
            <a:ext cx="9092235" cy="41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955341" y="4408865"/>
            <a:ext cx="1228299" cy="60050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Renewing sales strategy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928" y="1630457"/>
            <a:ext cx="8434388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Review current channels to market and value chain segmentation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Who are the customers? 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Who are “significant stakeholders”?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Why?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Review current sales team alignment to chains, channels, segments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Who do we deploy to?  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much resource?  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Why?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8270875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Next Level Sales System foundations…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25 years – 100 organisations – 15 sectors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0491"/>
            <a:ext cx="9143999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1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Go-to-Market strategy relies on making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best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choices re what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sell, via whom, to whom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Go-to-Market strategy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review starts with identifying what to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sell,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whom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0" y="981075"/>
            <a:ext cx="9167813" cy="3286125"/>
            <a:chOff x="0" y="981075"/>
            <a:chExt cx="9167813" cy="3286148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1653483102"/>
                </p:ext>
              </p:extLst>
            </p:nvPr>
          </p:nvGraphicFramePr>
          <p:xfrm>
            <a:off x="889000" y="981075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51470" y="2097975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15288" y="2192346"/>
              <a:ext cx="1152525" cy="9001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0" y="2201225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4348" name="TextBox 9"/>
            <p:cNvSpPr txBox="1">
              <a:spLocks noChangeArrowheads="1"/>
            </p:cNvSpPr>
            <p:nvPr/>
          </p:nvSpPr>
          <p:spPr bwMode="auto">
            <a:xfrm>
              <a:off x="0" y="2290763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39979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Go-to-Market strategy starts with understanding all players and how (much) they add value</a:t>
            </a: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0" y="981075"/>
            <a:ext cx="9167813" cy="3286125"/>
            <a:chOff x="0" y="981075"/>
            <a:chExt cx="9167813" cy="328614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889000" y="981075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51470" y="2097975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15288" y="2192346"/>
              <a:ext cx="1152525" cy="9001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0" y="2201225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5372" name="TextBox 9"/>
            <p:cNvSpPr txBox="1">
              <a:spLocks noChangeArrowheads="1"/>
            </p:cNvSpPr>
            <p:nvPr/>
          </p:nvSpPr>
          <p:spPr bwMode="auto">
            <a:xfrm>
              <a:off x="0" y="2290763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13876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0" y="17780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does adding value really mean?</a:t>
            </a: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pSp>
        <p:nvGrpSpPr>
          <p:cNvPr id="16387" name="Group 8"/>
          <p:cNvGrpSpPr>
            <a:grpSpLocks/>
          </p:cNvGrpSpPr>
          <p:nvPr/>
        </p:nvGrpSpPr>
        <p:grpSpPr bwMode="auto">
          <a:xfrm>
            <a:off x="0" y="981075"/>
            <a:ext cx="9167813" cy="3286125"/>
            <a:chOff x="0" y="981075"/>
            <a:chExt cx="9167813" cy="328614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889000" y="981075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51470" y="2097975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15288" y="2192346"/>
              <a:ext cx="1152525" cy="9001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0" y="2201225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6396" name="TextBox 9"/>
            <p:cNvSpPr txBox="1">
              <a:spLocks noChangeArrowheads="1"/>
            </p:cNvSpPr>
            <p:nvPr/>
          </p:nvSpPr>
          <p:spPr bwMode="auto">
            <a:xfrm>
              <a:off x="0" y="2290763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5626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0" y="17780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does adding value really mean?</a:t>
            </a: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0" y="981075"/>
            <a:ext cx="9167813" cy="3286125"/>
            <a:chOff x="0" y="981075"/>
            <a:chExt cx="9167813" cy="328614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889000" y="981075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51470" y="2097975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15288" y="2192346"/>
              <a:ext cx="1152525" cy="9001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0" y="2201225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0" y="2290763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04716" y="3799848"/>
            <a:ext cx="8679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segment player needs to be acknowledged in the chain if </a:t>
            </a:r>
            <a:r>
              <a:rPr lang="en-US" sz="2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they…</a:t>
            </a:r>
            <a:endParaRPr lang="en-US" sz="2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2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1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0" y="17780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does adding value really mean?</a:t>
            </a: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0" y="981075"/>
            <a:ext cx="9167813" cy="3286125"/>
            <a:chOff x="0" y="981075"/>
            <a:chExt cx="9167813" cy="328614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889000" y="981075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51470" y="2097975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15288" y="2192346"/>
              <a:ext cx="1152525" cy="9001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0" y="2201225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0" y="2290763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4722" y="3799848"/>
            <a:ext cx="8579971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segment player needs to be acknowledged in the chain if they</a:t>
            </a:r>
          </a:p>
          <a:p>
            <a:pPr algn="ctr">
              <a:defRPr/>
            </a:pPr>
            <a:r>
              <a:rPr lang="en-US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*modify the product/service on the way through</a:t>
            </a:r>
          </a:p>
          <a:p>
            <a:pPr algn="ctr">
              <a:defRPr/>
            </a:pPr>
            <a:r>
              <a:rPr lang="en-US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*move it from one player to another</a:t>
            </a:r>
          </a:p>
          <a:p>
            <a:pPr algn="ctr">
              <a:defRPr/>
            </a:pPr>
            <a:r>
              <a:rPr lang="en-US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*reconfigure it</a:t>
            </a:r>
          </a:p>
          <a:p>
            <a:pPr algn="ctr">
              <a:defRPr/>
            </a:pPr>
            <a:r>
              <a:rPr lang="en-US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*provide IP for another player </a:t>
            </a:r>
          </a:p>
        </p:txBody>
      </p:sp>
    </p:spTree>
    <p:extLst>
      <p:ext uri="{BB962C8B-B14F-4D97-AF65-F5344CB8AC3E}">
        <p14:creationId xmlns:p14="http://schemas.microsoft.com/office/powerpoint/2010/main" val="26969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0" y="17780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does adding value really mean?</a:t>
            </a: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0" y="981075"/>
            <a:ext cx="9167813" cy="3286125"/>
            <a:chOff x="0" y="981075"/>
            <a:chExt cx="9167813" cy="328614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889000" y="981075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51470" y="2097975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15288" y="2192346"/>
              <a:ext cx="1152525" cy="9001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0" y="2201225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8445" name="TextBox 9"/>
            <p:cNvSpPr txBox="1">
              <a:spLocks noChangeArrowheads="1"/>
            </p:cNvSpPr>
            <p:nvPr/>
          </p:nvSpPr>
          <p:spPr bwMode="auto">
            <a:xfrm>
              <a:off x="0" y="2290763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4722" y="3799848"/>
            <a:ext cx="8579971" cy="243143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segment player needs to be acknowledged in the chain if they</a:t>
            </a:r>
          </a:p>
          <a:p>
            <a:pPr algn="ctr">
              <a:defRPr/>
            </a:pPr>
            <a:r>
              <a:rPr lang="en-US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*modify the product/service on the way through</a:t>
            </a:r>
          </a:p>
          <a:p>
            <a:pPr algn="ctr">
              <a:defRPr/>
            </a:pPr>
            <a:r>
              <a:rPr lang="en-US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*move it from one player to another</a:t>
            </a:r>
          </a:p>
          <a:p>
            <a:pPr algn="ctr">
              <a:defRPr/>
            </a:pPr>
            <a:r>
              <a:rPr lang="en-US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*reconfigure it</a:t>
            </a:r>
          </a:p>
          <a:p>
            <a:pPr algn="ctr">
              <a:defRPr/>
            </a:pPr>
            <a:r>
              <a:rPr lang="en-US" sz="2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*provide IP for another player </a:t>
            </a:r>
          </a:p>
          <a:p>
            <a:pPr algn="ctr">
              <a:defRPr/>
            </a:pPr>
            <a:r>
              <a:rPr lang="en-US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…in such a way as it adds to the evolving form of the incoming </a:t>
            </a:r>
          </a:p>
          <a:p>
            <a:pPr algn="ctr">
              <a:defRPr/>
            </a:pPr>
            <a:r>
              <a:rPr lang="en-US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product/service towards its final state form</a:t>
            </a:r>
          </a:p>
        </p:txBody>
      </p:sp>
    </p:spTree>
    <p:extLst>
      <p:ext uri="{BB962C8B-B14F-4D97-AF65-F5344CB8AC3E}">
        <p14:creationId xmlns:p14="http://schemas.microsoft.com/office/powerpoint/2010/main" val="16185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0" y="17780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does adding value really mean?</a:t>
            </a: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0" y="981075"/>
            <a:ext cx="9167813" cy="3286125"/>
            <a:chOff x="0" y="981075"/>
            <a:chExt cx="9167813" cy="328614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889000" y="981075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51470" y="2097975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15288" y="2192346"/>
              <a:ext cx="1152525" cy="9001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0" y="2201225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9469" name="TextBox 9"/>
            <p:cNvSpPr txBox="1">
              <a:spLocks noChangeArrowheads="1"/>
            </p:cNvSpPr>
            <p:nvPr/>
          </p:nvSpPr>
          <p:spPr bwMode="auto">
            <a:xfrm>
              <a:off x="0" y="2290763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4722" y="3799848"/>
            <a:ext cx="8579971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…in such a way as it adds to the evolving form of the incoming </a:t>
            </a:r>
          </a:p>
          <a:p>
            <a:pPr algn="ctr">
              <a:defRPr/>
            </a:pPr>
            <a:r>
              <a:rPr lang="en-US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product/service towards its final state form</a:t>
            </a:r>
          </a:p>
          <a:p>
            <a:pPr algn="ctr">
              <a:defRPr/>
            </a:pPr>
            <a:endParaRPr lang="en-US" sz="2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…and the end customer will either pay for value added or buy more for costs saved</a:t>
            </a:r>
          </a:p>
        </p:txBody>
      </p:sp>
    </p:spTree>
    <p:extLst>
      <p:ext uri="{BB962C8B-B14F-4D97-AF65-F5344CB8AC3E}">
        <p14:creationId xmlns:p14="http://schemas.microsoft.com/office/powerpoint/2010/main" val="3508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 determine Value Chain structure and strategy, define end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user/product from your perspective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cs typeface="Tahoma" pitchFamily="34" charset="0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7861300" y="1968500"/>
            <a:ext cx="1282700" cy="1181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</a:endParaRP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7937500" y="2133600"/>
            <a:ext cx="12065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AU" sz="115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 product at final use, consumption, ownership</a:t>
            </a:r>
          </a:p>
          <a:p>
            <a:pPr eaLnBrk="1" hangingPunct="1">
              <a:defRPr/>
            </a:pPr>
            <a:endParaRPr lang="en-AU" sz="115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0" y="2260600"/>
            <a:ext cx="889000" cy="825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</a:endParaRP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0" y="2349500"/>
            <a:ext cx="9652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AU" sz="115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 product group </a:t>
            </a:r>
          </a:p>
          <a:p>
            <a:pPr eaLnBrk="1" hangingPunct="1">
              <a:defRPr/>
            </a:pPr>
            <a:endParaRPr lang="en-AU" sz="11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>
            <a:off x="3429000" y="2311400"/>
            <a:ext cx="1600200" cy="800100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2400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7861300" y="2933700"/>
            <a:ext cx="1282700" cy="1181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</a:endParaRPr>
          </a:p>
        </p:txBody>
      </p:sp>
      <p:sp>
        <p:nvSpPr>
          <p:cNvPr id="17425" name="TextBox 9"/>
          <p:cNvSpPr txBox="1">
            <a:spLocks noChangeArrowheads="1"/>
          </p:cNvSpPr>
          <p:nvPr/>
        </p:nvSpPr>
        <p:spPr bwMode="auto">
          <a:xfrm>
            <a:off x="7937500" y="3098800"/>
            <a:ext cx="12065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AU" sz="115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 user at final use, consumption, ownership</a:t>
            </a:r>
          </a:p>
          <a:p>
            <a:pPr eaLnBrk="1" hangingPunct="1">
              <a:defRPr/>
            </a:pPr>
            <a:endParaRPr lang="en-AU" sz="115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469900" y="0"/>
            <a:ext cx="8166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Value Chain structure model…..                                            for each end user – end product </a:t>
            </a:r>
          </a:p>
          <a:p>
            <a:pPr algn="ctr" eaLnBrk="1" hangingPunct="1">
              <a:spcBef>
                <a:spcPct val="20000"/>
              </a:spcBef>
            </a:pPr>
            <a:endParaRPr lang="en-US" sz="24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6726441" y="3038471"/>
            <a:ext cx="2288508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05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6624638" y="3246438"/>
            <a:ext cx="2519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Defined in terms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where “focus player’s”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product/service is consumed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(in its visible form) or finally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changes ownership</a:t>
            </a:r>
          </a:p>
          <a:p>
            <a:pPr eaLnBrk="1" hangingPunct="1"/>
            <a:endParaRPr lang="en-AU" sz="11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0"/>
            <a:ext cx="6700838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Next Level ….                        What we do and how we do it</a:t>
            </a:r>
          </a:p>
        </p:txBody>
      </p:sp>
    </p:spTree>
    <p:extLst>
      <p:ext uri="{BB962C8B-B14F-4D97-AF65-F5344CB8AC3E}">
        <p14:creationId xmlns:p14="http://schemas.microsoft.com/office/powerpoint/2010/main" val="36478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469900" y="0"/>
            <a:ext cx="8166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Value Chain structure model…..                                            for each end user – end product </a:t>
            </a:r>
          </a:p>
          <a:p>
            <a:pPr algn="ctr" eaLnBrk="1" hangingPunct="1">
              <a:spcBef>
                <a:spcPct val="20000"/>
              </a:spcBef>
            </a:pPr>
            <a:endParaRPr lang="en-US" sz="24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6726441" y="3038471"/>
            <a:ext cx="2288508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05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6624638" y="3246438"/>
            <a:ext cx="2519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Defined in terms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where “focus player’s”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product/service is consumed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(in its visible form) or finally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changes ownership</a:t>
            </a:r>
          </a:p>
          <a:p>
            <a:pPr eaLnBrk="1" hangingPunct="1"/>
            <a:endParaRPr lang="en-AU" sz="11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1296596" y="3359197"/>
            <a:ext cx="1318235" cy="827895"/>
          </a:xfrm>
          <a:prstGeom prst="chevron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71461" y="3348084"/>
            <a:ext cx="1370654" cy="82789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075" y="3597275"/>
            <a:ext cx="10128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Suppliers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8138" y="3595688"/>
            <a:ext cx="7540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Makers</a:t>
            </a:r>
          </a:p>
        </p:txBody>
      </p:sp>
      <p:grpSp>
        <p:nvGrpSpPr>
          <p:cNvPr id="21519" name="Group 63"/>
          <p:cNvGrpSpPr>
            <a:grpSpLocks/>
          </p:cNvGrpSpPr>
          <p:nvPr/>
        </p:nvGrpSpPr>
        <p:grpSpPr bwMode="auto">
          <a:xfrm>
            <a:off x="2620963" y="1706563"/>
            <a:ext cx="1368425" cy="827087"/>
            <a:chOff x="1651" y="1075"/>
            <a:chExt cx="862" cy="521"/>
          </a:xfrm>
        </p:grpSpPr>
        <p:sp>
          <p:nvSpPr>
            <p:cNvPr id="2" name="Chevron 18"/>
            <p:cNvSpPr/>
            <p:nvPr/>
          </p:nvSpPr>
          <p:spPr bwMode="auto">
            <a:xfrm>
              <a:off x="1651" y="1075"/>
              <a:ext cx="830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TextBox 21"/>
            <p:cNvSpPr txBox="1"/>
            <p:nvPr/>
          </p:nvSpPr>
          <p:spPr>
            <a:xfrm>
              <a:off x="1802" y="1231"/>
              <a:ext cx="711" cy="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Wholesalers</a:t>
              </a:r>
            </a:p>
          </p:txBody>
        </p:sp>
      </p:grpSp>
      <p:grpSp>
        <p:nvGrpSpPr>
          <p:cNvPr id="21520" name="Group 59"/>
          <p:cNvGrpSpPr>
            <a:grpSpLocks/>
          </p:cNvGrpSpPr>
          <p:nvPr/>
        </p:nvGrpSpPr>
        <p:grpSpPr bwMode="auto">
          <a:xfrm>
            <a:off x="2654300" y="2706688"/>
            <a:ext cx="1333500" cy="827087"/>
            <a:chOff x="1672" y="1749"/>
            <a:chExt cx="840" cy="521"/>
          </a:xfrm>
        </p:grpSpPr>
        <p:sp>
          <p:nvSpPr>
            <p:cNvPr id="4" name="Chevron 17"/>
            <p:cNvSpPr/>
            <p:nvPr/>
          </p:nvSpPr>
          <p:spPr bwMode="auto">
            <a:xfrm>
              <a:off x="1672" y="174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22"/>
            <p:cNvSpPr txBox="1"/>
            <p:nvPr/>
          </p:nvSpPr>
          <p:spPr>
            <a:xfrm>
              <a:off x="1839" y="1922"/>
              <a:ext cx="673" cy="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Distributors</a:t>
              </a:r>
            </a:p>
          </p:txBody>
        </p:sp>
      </p:grpSp>
      <p:grpSp>
        <p:nvGrpSpPr>
          <p:cNvPr id="21521" name="Group 60"/>
          <p:cNvGrpSpPr>
            <a:grpSpLocks/>
          </p:cNvGrpSpPr>
          <p:nvPr/>
        </p:nvGrpSpPr>
        <p:grpSpPr bwMode="auto">
          <a:xfrm>
            <a:off x="2647950" y="3692525"/>
            <a:ext cx="1319213" cy="827088"/>
            <a:chOff x="1672" y="2469"/>
            <a:chExt cx="831" cy="521"/>
          </a:xfrm>
        </p:grpSpPr>
        <p:sp>
          <p:nvSpPr>
            <p:cNvPr id="6" name="Chevron 16"/>
            <p:cNvSpPr/>
            <p:nvPr/>
          </p:nvSpPr>
          <p:spPr bwMode="auto">
            <a:xfrm>
              <a:off x="1672" y="246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16" y="2587"/>
              <a:ext cx="429" cy="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Value</a:t>
              </a:r>
            </a:p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adders</a:t>
              </a:r>
            </a:p>
          </p:txBody>
        </p:sp>
      </p:grpSp>
      <p:grpSp>
        <p:nvGrpSpPr>
          <p:cNvPr id="21522" name="Group 61"/>
          <p:cNvGrpSpPr>
            <a:grpSpLocks/>
          </p:cNvGrpSpPr>
          <p:nvPr/>
        </p:nvGrpSpPr>
        <p:grpSpPr bwMode="auto">
          <a:xfrm>
            <a:off x="2636838" y="4708525"/>
            <a:ext cx="1319212" cy="827088"/>
            <a:chOff x="1672" y="3144"/>
            <a:chExt cx="831" cy="521"/>
          </a:xfrm>
        </p:grpSpPr>
        <p:sp>
          <p:nvSpPr>
            <p:cNvPr id="8" name="Chevron 15"/>
            <p:cNvSpPr/>
            <p:nvPr/>
          </p:nvSpPr>
          <p:spPr bwMode="auto">
            <a:xfrm>
              <a:off x="1672" y="3144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884" y="3255"/>
              <a:ext cx="55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Resellers/ brokers</a:t>
              </a:r>
            </a:p>
          </p:txBody>
        </p:sp>
      </p:grpSp>
      <p:grpSp>
        <p:nvGrpSpPr>
          <p:cNvPr id="21523" name="Group 66"/>
          <p:cNvGrpSpPr>
            <a:grpSpLocks/>
          </p:cNvGrpSpPr>
          <p:nvPr/>
        </p:nvGrpSpPr>
        <p:grpSpPr bwMode="auto">
          <a:xfrm>
            <a:off x="5392738" y="2803525"/>
            <a:ext cx="1370012" cy="827088"/>
            <a:chOff x="3223" y="1742"/>
            <a:chExt cx="863" cy="521"/>
          </a:xfrm>
        </p:grpSpPr>
        <p:sp>
          <p:nvSpPr>
            <p:cNvPr id="15" name="Chevron 14"/>
            <p:cNvSpPr/>
            <p:nvPr/>
          </p:nvSpPr>
          <p:spPr bwMode="auto">
            <a:xfrm>
              <a:off x="3223" y="1742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12" y="1846"/>
              <a:ext cx="602" cy="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B2B</a:t>
              </a:r>
            </a:p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grpSp>
        <p:nvGrpSpPr>
          <p:cNvPr id="21524" name="Group 65"/>
          <p:cNvGrpSpPr>
            <a:grpSpLocks/>
          </p:cNvGrpSpPr>
          <p:nvPr/>
        </p:nvGrpSpPr>
        <p:grpSpPr bwMode="auto">
          <a:xfrm>
            <a:off x="5441950" y="3921125"/>
            <a:ext cx="1370013" cy="827088"/>
            <a:chOff x="3254" y="2446"/>
            <a:chExt cx="863" cy="521"/>
          </a:xfrm>
        </p:grpSpPr>
        <p:sp>
          <p:nvSpPr>
            <p:cNvPr id="14" name="Chevron 13"/>
            <p:cNvSpPr/>
            <p:nvPr/>
          </p:nvSpPr>
          <p:spPr bwMode="auto">
            <a:xfrm>
              <a:off x="3254" y="2446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0" y="2557"/>
              <a:ext cx="602" cy="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 B2P </a:t>
              </a:r>
            </a:p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sp>
        <p:nvSpPr>
          <p:cNvPr id="17" name="Chevron 16"/>
          <p:cNvSpPr/>
          <p:nvPr/>
        </p:nvSpPr>
        <p:spPr bwMode="auto">
          <a:xfrm>
            <a:off x="4050502" y="4386431"/>
            <a:ext cx="1318235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4079077" y="3377121"/>
            <a:ext cx="1318235" cy="827308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4037441" y="2381578"/>
            <a:ext cx="1317858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86275" y="2606675"/>
            <a:ext cx="10429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Value adders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1975" y="3654425"/>
            <a:ext cx="9890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Installers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5638" y="4610100"/>
            <a:ext cx="8429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Specifiers</a:t>
            </a:r>
            <a:endParaRPr lang="en-A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537" name="Group 62"/>
          <p:cNvGrpSpPr>
            <a:grpSpLocks/>
          </p:cNvGrpSpPr>
          <p:nvPr/>
        </p:nvGrpSpPr>
        <p:grpSpPr bwMode="auto">
          <a:xfrm>
            <a:off x="2641600" y="5694363"/>
            <a:ext cx="1319213" cy="827087"/>
            <a:chOff x="1711" y="3755"/>
            <a:chExt cx="831" cy="521"/>
          </a:xfrm>
        </p:grpSpPr>
        <p:sp>
          <p:nvSpPr>
            <p:cNvPr id="16" name="Chevron 15"/>
            <p:cNvSpPr/>
            <p:nvPr/>
          </p:nvSpPr>
          <p:spPr bwMode="auto">
            <a:xfrm>
              <a:off x="1711" y="3755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8" y="3922"/>
              <a:ext cx="571" cy="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Retailers</a:t>
              </a:r>
            </a:p>
          </p:txBody>
        </p:sp>
      </p:grp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2635250" y="1125538"/>
            <a:ext cx="1212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37909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Non-buyers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53657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End users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142875" y="228600"/>
            <a:ext cx="87868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Value chain structure and distribution channels 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28596" y="500042"/>
          <a:ext cx="657229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7143768" y="2214554"/>
            <a:ext cx="2000232" cy="12144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7143750" y="2439988"/>
            <a:ext cx="2000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Clearly defined in terms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where  “focus player’s”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product/service is consumed (visible form)</a:t>
            </a:r>
          </a:p>
          <a:p>
            <a:pPr eaLnBrk="1" hangingPunct="1"/>
            <a:endParaRPr lang="en-AU" sz="11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142875" y="228600"/>
            <a:ext cx="87868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Value chain structure and distribution channels 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28596" y="500042"/>
          <a:ext cx="657229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7143768" y="2214554"/>
            <a:ext cx="2000232" cy="12144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7143750" y="2439988"/>
            <a:ext cx="2000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Clearly defined in terms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where  “focus player’s”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product/service is consumed (visible form)</a:t>
            </a:r>
          </a:p>
          <a:p>
            <a:pPr eaLnBrk="1" hangingPunct="1"/>
            <a:endParaRPr lang="en-AU" sz="11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34429690"/>
              </p:ext>
            </p:extLst>
          </p:nvPr>
        </p:nvGraphicFramePr>
        <p:xfrm>
          <a:off x="489734" y="2385041"/>
          <a:ext cx="778674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401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142875" y="228600"/>
            <a:ext cx="87868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Value chain structure and distribution channels 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28596" y="500042"/>
          <a:ext cx="657229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7143768" y="2214554"/>
            <a:ext cx="2000232" cy="12144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7143750" y="2439988"/>
            <a:ext cx="2000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Clearly defined in terms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where  “focus player’s”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product/service is consumed (visible form)</a:t>
            </a:r>
          </a:p>
          <a:p>
            <a:pPr eaLnBrk="1" hangingPunct="1"/>
            <a:endParaRPr lang="en-AU" sz="11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89734" y="2385041"/>
          <a:ext cx="778674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Diagram group"/>
          <p:cNvGrpSpPr/>
          <p:nvPr/>
        </p:nvGrpSpPr>
        <p:grpSpPr>
          <a:xfrm>
            <a:off x="4796764" y="3153472"/>
            <a:ext cx="1724630" cy="768156"/>
            <a:chOff x="4310569" y="1643074"/>
            <a:chExt cx="1724630" cy="76815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3" name="Group 8"/>
            <p:cNvGrpSpPr/>
            <p:nvPr/>
          </p:nvGrpSpPr>
          <p:grpSpPr>
            <a:xfrm>
              <a:off x="4310569" y="1643074"/>
              <a:ext cx="1724630" cy="768156"/>
              <a:chOff x="4310569" y="1643074"/>
              <a:chExt cx="1724630" cy="768156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0" name="Chevron 9"/>
              <p:cNvSpPr/>
              <p:nvPr/>
            </p:nvSpPr>
            <p:spPr>
              <a:xfrm>
                <a:off x="4310569" y="1643074"/>
                <a:ext cx="1724630" cy="768156"/>
              </a:xfrm>
              <a:prstGeom prst="chevron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5">
                  <a:hueOff val="3857127"/>
                  <a:satOff val="8811"/>
                  <a:lumOff val="-24412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1" name="Chevron 4"/>
              <p:cNvSpPr/>
              <p:nvPr/>
            </p:nvSpPr>
            <p:spPr>
              <a:xfrm>
                <a:off x="4694647" y="1643074"/>
                <a:ext cx="956474" cy="7681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AU" sz="1400" b="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Retailers – pet stores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9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469900" y="0"/>
            <a:ext cx="8166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Define Value 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Chain structure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…..                                            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for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one 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end user – end product </a:t>
            </a:r>
          </a:p>
          <a:p>
            <a:pPr algn="ctr" eaLnBrk="1" hangingPunct="1">
              <a:spcBef>
                <a:spcPct val="20000"/>
              </a:spcBef>
            </a:pPr>
            <a:endParaRPr lang="en-US" sz="24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6726441" y="3038471"/>
            <a:ext cx="2288508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05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6624638" y="3246438"/>
            <a:ext cx="2519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Defined in terms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where “focus player’s”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product/service is consumed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(in its visible form) or finally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changes ownership</a:t>
            </a:r>
          </a:p>
          <a:p>
            <a:pPr eaLnBrk="1" hangingPunct="1"/>
            <a:endParaRPr lang="en-AU" sz="11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1296596" y="3359197"/>
            <a:ext cx="1318235" cy="827895"/>
          </a:xfrm>
          <a:prstGeom prst="chevron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71461" y="3348084"/>
            <a:ext cx="1370654" cy="82789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075" y="3597275"/>
            <a:ext cx="10128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Suppliers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8138" y="3595688"/>
            <a:ext cx="7540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Makers</a:t>
            </a:r>
          </a:p>
        </p:txBody>
      </p:sp>
      <p:grpSp>
        <p:nvGrpSpPr>
          <p:cNvPr id="21519" name="Group 63"/>
          <p:cNvGrpSpPr>
            <a:grpSpLocks/>
          </p:cNvGrpSpPr>
          <p:nvPr/>
        </p:nvGrpSpPr>
        <p:grpSpPr bwMode="auto">
          <a:xfrm>
            <a:off x="2620963" y="1706563"/>
            <a:ext cx="1368425" cy="827087"/>
            <a:chOff x="1651" y="1075"/>
            <a:chExt cx="862" cy="521"/>
          </a:xfrm>
        </p:grpSpPr>
        <p:sp>
          <p:nvSpPr>
            <p:cNvPr id="2" name="Chevron 18"/>
            <p:cNvSpPr/>
            <p:nvPr/>
          </p:nvSpPr>
          <p:spPr bwMode="auto">
            <a:xfrm>
              <a:off x="1651" y="1075"/>
              <a:ext cx="830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TextBox 21"/>
            <p:cNvSpPr txBox="1"/>
            <p:nvPr/>
          </p:nvSpPr>
          <p:spPr>
            <a:xfrm>
              <a:off x="1802" y="1231"/>
              <a:ext cx="711" cy="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Wholesalers</a:t>
              </a:r>
            </a:p>
          </p:txBody>
        </p:sp>
      </p:grpSp>
      <p:grpSp>
        <p:nvGrpSpPr>
          <p:cNvPr id="21520" name="Group 59"/>
          <p:cNvGrpSpPr>
            <a:grpSpLocks/>
          </p:cNvGrpSpPr>
          <p:nvPr/>
        </p:nvGrpSpPr>
        <p:grpSpPr bwMode="auto">
          <a:xfrm>
            <a:off x="2654300" y="2706688"/>
            <a:ext cx="1333500" cy="827087"/>
            <a:chOff x="1672" y="1749"/>
            <a:chExt cx="840" cy="521"/>
          </a:xfrm>
        </p:grpSpPr>
        <p:sp>
          <p:nvSpPr>
            <p:cNvPr id="4" name="Chevron 17"/>
            <p:cNvSpPr/>
            <p:nvPr/>
          </p:nvSpPr>
          <p:spPr bwMode="auto">
            <a:xfrm>
              <a:off x="1672" y="174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22"/>
            <p:cNvSpPr txBox="1"/>
            <p:nvPr/>
          </p:nvSpPr>
          <p:spPr>
            <a:xfrm>
              <a:off x="1839" y="1922"/>
              <a:ext cx="673" cy="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Distributors</a:t>
              </a:r>
            </a:p>
          </p:txBody>
        </p:sp>
      </p:grpSp>
      <p:grpSp>
        <p:nvGrpSpPr>
          <p:cNvPr id="21521" name="Group 60"/>
          <p:cNvGrpSpPr>
            <a:grpSpLocks/>
          </p:cNvGrpSpPr>
          <p:nvPr/>
        </p:nvGrpSpPr>
        <p:grpSpPr bwMode="auto">
          <a:xfrm>
            <a:off x="2647950" y="3692525"/>
            <a:ext cx="1319213" cy="827088"/>
            <a:chOff x="1672" y="2469"/>
            <a:chExt cx="831" cy="521"/>
          </a:xfrm>
        </p:grpSpPr>
        <p:sp>
          <p:nvSpPr>
            <p:cNvPr id="6" name="Chevron 16"/>
            <p:cNvSpPr/>
            <p:nvPr/>
          </p:nvSpPr>
          <p:spPr bwMode="auto">
            <a:xfrm>
              <a:off x="1672" y="246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16" y="2587"/>
              <a:ext cx="429" cy="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Value</a:t>
              </a:r>
            </a:p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adders</a:t>
              </a:r>
            </a:p>
          </p:txBody>
        </p:sp>
      </p:grpSp>
      <p:grpSp>
        <p:nvGrpSpPr>
          <p:cNvPr id="21522" name="Group 61"/>
          <p:cNvGrpSpPr>
            <a:grpSpLocks/>
          </p:cNvGrpSpPr>
          <p:nvPr/>
        </p:nvGrpSpPr>
        <p:grpSpPr bwMode="auto">
          <a:xfrm>
            <a:off x="2636838" y="4708525"/>
            <a:ext cx="1319212" cy="827088"/>
            <a:chOff x="1672" y="3144"/>
            <a:chExt cx="831" cy="521"/>
          </a:xfrm>
        </p:grpSpPr>
        <p:sp>
          <p:nvSpPr>
            <p:cNvPr id="8" name="Chevron 15"/>
            <p:cNvSpPr/>
            <p:nvPr/>
          </p:nvSpPr>
          <p:spPr bwMode="auto">
            <a:xfrm>
              <a:off x="1672" y="3144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884" y="3255"/>
              <a:ext cx="55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Resellers/ brokers</a:t>
              </a:r>
            </a:p>
          </p:txBody>
        </p:sp>
      </p:grpSp>
      <p:grpSp>
        <p:nvGrpSpPr>
          <p:cNvPr id="21523" name="Group 66"/>
          <p:cNvGrpSpPr>
            <a:grpSpLocks/>
          </p:cNvGrpSpPr>
          <p:nvPr/>
        </p:nvGrpSpPr>
        <p:grpSpPr bwMode="auto">
          <a:xfrm>
            <a:off x="5392738" y="2803525"/>
            <a:ext cx="1370012" cy="827088"/>
            <a:chOff x="3223" y="1742"/>
            <a:chExt cx="863" cy="521"/>
          </a:xfrm>
        </p:grpSpPr>
        <p:sp>
          <p:nvSpPr>
            <p:cNvPr id="15" name="Chevron 14"/>
            <p:cNvSpPr/>
            <p:nvPr/>
          </p:nvSpPr>
          <p:spPr bwMode="auto">
            <a:xfrm>
              <a:off x="3223" y="1742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12" y="1846"/>
              <a:ext cx="602" cy="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B2B</a:t>
              </a:r>
            </a:p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grpSp>
        <p:nvGrpSpPr>
          <p:cNvPr id="21524" name="Group 65"/>
          <p:cNvGrpSpPr>
            <a:grpSpLocks/>
          </p:cNvGrpSpPr>
          <p:nvPr/>
        </p:nvGrpSpPr>
        <p:grpSpPr bwMode="auto">
          <a:xfrm>
            <a:off x="5441950" y="3921125"/>
            <a:ext cx="1370013" cy="827088"/>
            <a:chOff x="3254" y="2446"/>
            <a:chExt cx="863" cy="521"/>
          </a:xfrm>
        </p:grpSpPr>
        <p:sp>
          <p:nvSpPr>
            <p:cNvPr id="14" name="Chevron 13"/>
            <p:cNvSpPr/>
            <p:nvPr/>
          </p:nvSpPr>
          <p:spPr bwMode="auto">
            <a:xfrm>
              <a:off x="3254" y="2446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0" y="2557"/>
              <a:ext cx="602" cy="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 B2P </a:t>
              </a:r>
            </a:p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sp>
        <p:nvSpPr>
          <p:cNvPr id="17" name="Chevron 16"/>
          <p:cNvSpPr/>
          <p:nvPr/>
        </p:nvSpPr>
        <p:spPr bwMode="auto">
          <a:xfrm>
            <a:off x="4050502" y="4386431"/>
            <a:ext cx="1318235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4079077" y="3377121"/>
            <a:ext cx="1318235" cy="827308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4037441" y="2381578"/>
            <a:ext cx="1317858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86275" y="2606675"/>
            <a:ext cx="10429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Value adders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1975" y="3654425"/>
            <a:ext cx="9890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Installers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5638" y="4610100"/>
            <a:ext cx="8429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Specifiers</a:t>
            </a:r>
            <a:endParaRPr lang="en-A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537" name="Group 62"/>
          <p:cNvGrpSpPr>
            <a:grpSpLocks/>
          </p:cNvGrpSpPr>
          <p:nvPr/>
        </p:nvGrpSpPr>
        <p:grpSpPr bwMode="auto">
          <a:xfrm>
            <a:off x="2641600" y="5694363"/>
            <a:ext cx="1319213" cy="827087"/>
            <a:chOff x="1711" y="3755"/>
            <a:chExt cx="831" cy="521"/>
          </a:xfrm>
        </p:grpSpPr>
        <p:sp>
          <p:nvSpPr>
            <p:cNvPr id="16" name="Chevron 15"/>
            <p:cNvSpPr/>
            <p:nvPr/>
          </p:nvSpPr>
          <p:spPr bwMode="auto">
            <a:xfrm>
              <a:off x="1711" y="3755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8" y="3922"/>
              <a:ext cx="571" cy="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Retailers</a:t>
              </a:r>
            </a:p>
          </p:txBody>
        </p:sp>
      </p:grp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2635250" y="1125538"/>
            <a:ext cx="1212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37909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Non-buyers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53657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End users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201613" y="259308"/>
            <a:ext cx="8728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Having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defined the end user / end product(s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cs typeface="Tahoma" pitchFamily="34" charset="0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7861300" y="1968500"/>
            <a:ext cx="1282700" cy="1181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7937500" y="2133600"/>
            <a:ext cx="12065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AU" sz="115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 product at final use, consumption, ownership</a:t>
            </a:r>
          </a:p>
          <a:p>
            <a:pPr eaLnBrk="1" hangingPunct="1">
              <a:defRPr/>
            </a:pPr>
            <a:endParaRPr lang="en-AU" sz="115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0" y="2260600"/>
            <a:ext cx="889000" cy="825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</a:endParaRP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0" y="2349500"/>
            <a:ext cx="9652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AU" sz="115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 product group </a:t>
            </a:r>
          </a:p>
          <a:p>
            <a:pPr eaLnBrk="1" hangingPunct="1">
              <a:defRPr/>
            </a:pPr>
            <a:endParaRPr lang="en-AU" sz="11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>
            <a:off x="3429000" y="2311400"/>
            <a:ext cx="1600200" cy="800100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2400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7861300" y="2933700"/>
            <a:ext cx="1282700" cy="1181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</a:endParaRPr>
          </a:p>
        </p:txBody>
      </p:sp>
      <p:sp>
        <p:nvSpPr>
          <p:cNvPr id="21521" name="TextBox 9"/>
          <p:cNvSpPr txBox="1">
            <a:spLocks noChangeArrowheads="1"/>
          </p:cNvSpPr>
          <p:nvPr/>
        </p:nvSpPr>
        <p:spPr bwMode="auto">
          <a:xfrm>
            <a:off x="7937500" y="3098800"/>
            <a:ext cx="12065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AU" sz="115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 user at final use, consumption, ownership</a:t>
            </a:r>
          </a:p>
          <a:p>
            <a:pPr eaLnBrk="1" hangingPunct="1">
              <a:defRPr/>
            </a:pPr>
            <a:endParaRPr lang="en-AU" sz="115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642938" y="0"/>
            <a:ext cx="7858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Scope the size, trends and detail the competitive landscape of each market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cs typeface="Tahoma" pitchFamily="34" charset="0"/>
            </a:endParaRPr>
          </a:p>
        </p:txBody>
      </p:sp>
      <p:graphicFrame>
        <p:nvGraphicFramePr>
          <p:cNvPr id="1026" name="Chart 9"/>
          <p:cNvGraphicFramePr>
            <a:graphicFrameLocks/>
          </p:cNvGraphicFramePr>
          <p:nvPr/>
        </p:nvGraphicFramePr>
        <p:xfrm>
          <a:off x="1498600" y="15494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4" imgW="6096528" imgH="4066384" progId="Excel.Chart.8">
                  <p:embed/>
                </p:oleObj>
              </mc:Choice>
              <mc:Fallback>
                <p:oleObj r:id="rId4" imgW="6096528" imgH="40663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5494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6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Go-to-Market strategy relies on making best bets re what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sell, via whom, to whom,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vs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whom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pSp>
        <p:nvGrpSpPr>
          <p:cNvPr id="27651" name="Group 8"/>
          <p:cNvGrpSpPr>
            <a:grpSpLocks/>
          </p:cNvGrpSpPr>
          <p:nvPr/>
        </p:nvGrpSpPr>
        <p:grpSpPr bwMode="auto">
          <a:xfrm>
            <a:off x="-23813" y="1166813"/>
            <a:ext cx="9167813" cy="3286125"/>
            <a:chOff x="23751" y="-1713038"/>
            <a:chExt cx="9167813" cy="328614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912751" y="-1713038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75221" y="-596138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39039" y="-501768"/>
              <a:ext cx="1152525" cy="900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23751" y="-492888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27660" name="TextBox 9"/>
            <p:cNvSpPr txBox="1">
              <a:spLocks noChangeArrowheads="1"/>
            </p:cNvSpPr>
            <p:nvPr/>
          </p:nvSpPr>
          <p:spPr bwMode="auto">
            <a:xfrm>
              <a:off x="23751" y="-403350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25390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Best bets become complex as increasing competition encourages vertical integration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cs typeface="Tahoma" pitchFamily="34" charset="0"/>
            </a:endParaRPr>
          </a:p>
        </p:txBody>
      </p:sp>
      <p:grpSp>
        <p:nvGrpSpPr>
          <p:cNvPr id="31747" name="Group 8"/>
          <p:cNvGrpSpPr>
            <a:grpSpLocks/>
          </p:cNvGrpSpPr>
          <p:nvPr/>
        </p:nvGrpSpPr>
        <p:grpSpPr bwMode="auto">
          <a:xfrm>
            <a:off x="179388" y="1166813"/>
            <a:ext cx="8964612" cy="3286125"/>
            <a:chOff x="23751" y="-1713038"/>
            <a:chExt cx="9167813" cy="328614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912751" y="-1713038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75221" y="-596138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38890" y="-501768"/>
              <a:ext cx="1152674" cy="9001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23751" y="-492888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31761" name="TextBox 9"/>
            <p:cNvSpPr txBox="1">
              <a:spLocks noChangeArrowheads="1"/>
            </p:cNvSpPr>
            <p:nvPr/>
          </p:nvSpPr>
          <p:spPr bwMode="auto">
            <a:xfrm>
              <a:off x="23751" y="-403350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  <p:cxnSp>
        <p:nvCxnSpPr>
          <p:cNvPr id="31748" name="Straight Arrow Connector 2"/>
          <p:cNvCxnSpPr>
            <a:cxnSpLocks noChangeShapeType="1"/>
          </p:cNvCxnSpPr>
          <p:nvPr/>
        </p:nvCxnSpPr>
        <p:spPr bwMode="auto">
          <a:xfrm>
            <a:off x="5148263" y="4024313"/>
            <a:ext cx="2600325" cy="0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Straight Arrow Connector 13"/>
          <p:cNvCxnSpPr>
            <a:cxnSpLocks noChangeShapeType="1"/>
          </p:cNvCxnSpPr>
          <p:nvPr/>
        </p:nvCxnSpPr>
        <p:spPr bwMode="auto">
          <a:xfrm>
            <a:off x="3635375" y="4473575"/>
            <a:ext cx="4113213" cy="0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Arrow Connector 14"/>
          <p:cNvCxnSpPr>
            <a:cxnSpLocks noChangeShapeType="1"/>
          </p:cNvCxnSpPr>
          <p:nvPr/>
        </p:nvCxnSpPr>
        <p:spPr bwMode="auto">
          <a:xfrm>
            <a:off x="2268538" y="4922838"/>
            <a:ext cx="5480050" cy="0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1" name="Straight Arrow Connector 15"/>
          <p:cNvCxnSpPr>
            <a:cxnSpLocks noChangeShapeType="1"/>
          </p:cNvCxnSpPr>
          <p:nvPr/>
        </p:nvCxnSpPr>
        <p:spPr bwMode="auto">
          <a:xfrm>
            <a:off x="836613" y="5373688"/>
            <a:ext cx="6911975" cy="0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Straight Arrow Connector 17"/>
          <p:cNvCxnSpPr>
            <a:cxnSpLocks noChangeShapeType="1"/>
          </p:cNvCxnSpPr>
          <p:nvPr/>
        </p:nvCxnSpPr>
        <p:spPr bwMode="auto">
          <a:xfrm>
            <a:off x="6524625" y="3573463"/>
            <a:ext cx="1223963" cy="0"/>
          </a:xfrm>
          <a:prstGeom prst="straightConnector1">
            <a:avLst/>
          </a:prstGeom>
          <a:noFill/>
          <a:ln w="31750" algn="ctr">
            <a:solidFill>
              <a:schemeClr val="accent2">
                <a:lumMod val="75000"/>
              </a:schemeClr>
            </a:solidFill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980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Scoping the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competitive landscape </a:t>
            </a:r>
            <a:r>
              <a:rPr 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includes  assessing whether customers are also competitors</a:t>
            </a: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aphicFrame>
        <p:nvGraphicFramePr>
          <p:cNvPr id="1026" name="Chart 9"/>
          <p:cNvGraphicFramePr>
            <a:graphicFrameLocks/>
          </p:cNvGraphicFramePr>
          <p:nvPr/>
        </p:nvGraphicFramePr>
        <p:xfrm>
          <a:off x="1498600" y="15494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4" imgW="6096528" imgH="4066384" progId="Excel.Chart.8">
                  <p:embed/>
                </p:oleObj>
              </mc:Choice>
              <mc:Fallback>
                <p:oleObj r:id="rId4" imgW="6096528" imgH="40663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5494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0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0"/>
            <a:ext cx="6700838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Next Level ….                        What we do and how we do it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73206" y="1439863"/>
            <a:ext cx="7929349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Specialise in deploying proprietary Sales System to any B2B organisation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map,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plan,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 maximum 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team </a:t>
            </a: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productivity 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AU" sz="1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RoI</a:t>
            </a: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>
              <a:spcBef>
                <a:spcPct val="40000"/>
              </a:spcBef>
              <a:defRPr/>
            </a:pP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 collaboratively, transferring tools, skills, knowledge</a:t>
            </a: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177800" y="0"/>
            <a:ext cx="87884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Chains, channels, markets clarity leads to meaningful review of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Sales team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alignment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0723" name="Group 8"/>
          <p:cNvGrpSpPr>
            <a:grpSpLocks/>
          </p:cNvGrpSpPr>
          <p:nvPr/>
        </p:nvGrpSpPr>
        <p:grpSpPr bwMode="auto">
          <a:xfrm>
            <a:off x="142875" y="1143000"/>
            <a:ext cx="2214563" cy="1428750"/>
            <a:chOff x="571472" y="1142984"/>
            <a:chExt cx="2435226" cy="1428760"/>
          </a:xfrm>
        </p:grpSpPr>
        <p:sp>
          <p:nvSpPr>
            <p:cNvPr id="9220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807" name="TextBox 9"/>
            <p:cNvSpPr txBox="1">
              <a:spLocks noChangeArrowheads="1"/>
            </p:cNvSpPr>
            <p:nvPr/>
          </p:nvSpPr>
          <p:spPr bwMode="auto">
            <a:xfrm>
              <a:off x="785786" y="1500174"/>
              <a:ext cx="207170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Underground construction</a:t>
              </a:r>
            </a:p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division</a:t>
              </a:r>
            </a:p>
            <a:p>
              <a:pPr eaLnBrk="1" hangingPunct="1"/>
              <a:endParaRPr lang="en-AU" sz="12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24" name="Group 9"/>
          <p:cNvGrpSpPr>
            <a:grpSpLocks/>
          </p:cNvGrpSpPr>
          <p:nvPr/>
        </p:nvGrpSpPr>
        <p:grpSpPr bwMode="auto">
          <a:xfrm>
            <a:off x="142875" y="3071813"/>
            <a:ext cx="2000250" cy="1428750"/>
            <a:chOff x="3428992" y="3000372"/>
            <a:chExt cx="2435226" cy="1428760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3428992" y="3000372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803" name="TextBox 9"/>
            <p:cNvSpPr txBox="1">
              <a:spLocks noChangeArrowheads="1"/>
            </p:cNvSpPr>
            <p:nvPr/>
          </p:nvSpPr>
          <p:spPr bwMode="auto">
            <a:xfrm>
              <a:off x="3571868" y="3429000"/>
              <a:ext cx="207170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Admixtures</a:t>
              </a:r>
            </a:p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division</a:t>
              </a:r>
            </a:p>
            <a:p>
              <a:pPr eaLnBrk="1" hangingPunct="1"/>
              <a:endParaRPr lang="en-AU" sz="12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142875" y="4857750"/>
            <a:ext cx="1857375" cy="1428750"/>
            <a:chOff x="5857884" y="4143380"/>
            <a:chExt cx="2435226" cy="1428760"/>
          </a:xfrm>
        </p:grpSpPr>
        <p:sp>
          <p:nvSpPr>
            <p:cNvPr id="30" name="Oval 3"/>
            <p:cNvSpPr>
              <a:spLocks noChangeArrowheads="1"/>
            </p:cNvSpPr>
            <p:nvPr/>
          </p:nvSpPr>
          <p:spPr bwMode="auto">
            <a:xfrm>
              <a:off x="5857884" y="4143380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99" name="TextBox 9"/>
            <p:cNvSpPr txBox="1">
              <a:spLocks noChangeArrowheads="1"/>
            </p:cNvSpPr>
            <p:nvPr/>
          </p:nvSpPr>
          <p:spPr bwMode="auto">
            <a:xfrm>
              <a:off x="6000760" y="4500570"/>
              <a:ext cx="207170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Construction</a:t>
              </a:r>
            </a:p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systems</a:t>
              </a:r>
            </a:p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division</a:t>
              </a:r>
            </a:p>
            <a:p>
              <a:pPr eaLnBrk="1" hangingPunct="1"/>
              <a:endParaRPr lang="en-AU" sz="12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3214688" y="1500188"/>
            <a:ext cx="946150" cy="857250"/>
            <a:chOff x="571472" y="1142984"/>
            <a:chExt cx="2479400" cy="1428760"/>
          </a:xfrm>
        </p:grpSpPr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95" name="TextBox 9"/>
            <p:cNvSpPr txBox="1">
              <a:spLocks noChangeArrowheads="1"/>
            </p:cNvSpPr>
            <p:nvPr/>
          </p:nvSpPr>
          <p:spPr bwMode="auto">
            <a:xfrm>
              <a:off x="615643" y="1449351"/>
              <a:ext cx="2435229" cy="71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1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Civil &amp; tunnelling</a:t>
              </a:r>
              <a:endParaRPr lang="en-AU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27" name="Group 14"/>
          <p:cNvGrpSpPr>
            <a:grpSpLocks/>
          </p:cNvGrpSpPr>
          <p:nvPr/>
        </p:nvGrpSpPr>
        <p:grpSpPr bwMode="auto">
          <a:xfrm>
            <a:off x="3571875" y="3357563"/>
            <a:ext cx="928688" cy="857250"/>
            <a:chOff x="571472" y="1142984"/>
            <a:chExt cx="2435226" cy="1428760"/>
          </a:xfrm>
        </p:grpSpPr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91" name="TextBox 9"/>
            <p:cNvSpPr txBox="1">
              <a:spLocks noChangeArrowheads="1"/>
            </p:cNvSpPr>
            <p:nvPr/>
          </p:nvSpPr>
          <p:spPr bwMode="auto">
            <a:xfrm>
              <a:off x="758797" y="1381111"/>
              <a:ext cx="2071702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1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Pre-cast concrete</a:t>
              </a:r>
              <a:endParaRPr lang="en-AU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28" name="Group 17"/>
          <p:cNvGrpSpPr>
            <a:grpSpLocks/>
          </p:cNvGrpSpPr>
          <p:nvPr/>
        </p:nvGrpSpPr>
        <p:grpSpPr bwMode="auto">
          <a:xfrm>
            <a:off x="3143250" y="5143500"/>
            <a:ext cx="928688" cy="857250"/>
            <a:chOff x="571472" y="1142984"/>
            <a:chExt cx="2435226" cy="1428760"/>
          </a:xfrm>
        </p:grpSpPr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87" name="TextBox 9"/>
            <p:cNvSpPr txBox="1">
              <a:spLocks noChangeArrowheads="1"/>
            </p:cNvSpPr>
            <p:nvPr/>
          </p:nvSpPr>
          <p:spPr bwMode="auto">
            <a:xfrm>
              <a:off x="758796" y="1381111"/>
              <a:ext cx="2159801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1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Concrete repair</a:t>
              </a:r>
              <a:endParaRPr lang="en-AU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29" name="Group 20"/>
          <p:cNvGrpSpPr>
            <a:grpSpLocks/>
          </p:cNvGrpSpPr>
          <p:nvPr/>
        </p:nvGrpSpPr>
        <p:grpSpPr bwMode="auto">
          <a:xfrm>
            <a:off x="2428875" y="3357563"/>
            <a:ext cx="928688" cy="857250"/>
            <a:chOff x="571472" y="1142984"/>
            <a:chExt cx="2435226" cy="1428760"/>
          </a:xfrm>
        </p:grpSpPr>
        <p:sp>
          <p:nvSpPr>
            <p:cNvPr id="22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83" name="TextBox 9"/>
            <p:cNvSpPr txBox="1">
              <a:spLocks noChangeArrowheads="1"/>
            </p:cNvSpPr>
            <p:nvPr/>
          </p:nvSpPr>
          <p:spPr bwMode="auto">
            <a:xfrm>
              <a:off x="758797" y="1381111"/>
              <a:ext cx="2071702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1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Pre-mix concrete</a:t>
              </a:r>
              <a:endParaRPr lang="en-AU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0" name="Group 23"/>
          <p:cNvGrpSpPr>
            <a:grpSpLocks/>
          </p:cNvGrpSpPr>
          <p:nvPr/>
        </p:nvGrpSpPr>
        <p:grpSpPr bwMode="auto">
          <a:xfrm>
            <a:off x="2143125" y="5143500"/>
            <a:ext cx="928688" cy="857250"/>
            <a:chOff x="571472" y="1142984"/>
            <a:chExt cx="2435226" cy="142876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79" name="TextBox 9"/>
            <p:cNvSpPr txBox="1">
              <a:spLocks noChangeArrowheads="1"/>
            </p:cNvSpPr>
            <p:nvPr/>
          </p:nvSpPr>
          <p:spPr bwMode="auto">
            <a:xfrm>
              <a:off x="758798" y="1619237"/>
              <a:ext cx="2247900" cy="436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1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Grouting</a:t>
              </a:r>
              <a:endParaRPr lang="en-AU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1" name="Group 26"/>
          <p:cNvGrpSpPr>
            <a:grpSpLocks/>
          </p:cNvGrpSpPr>
          <p:nvPr/>
        </p:nvGrpSpPr>
        <p:grpSpPr bwMode="auto">
          <a:xfrm>
            <a:off x="4857750" y="1500188"/>
            <a:ext cx="928688" cy="857250"/>
            <a:chOff x="571472" y="1142984"/>
            <a:chExt cx="2435226" cy="142876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75" name="TextBox 9"/>
            <p:cNvSpPr txBox="1">
              <a:spLocks noChangeArrowheads="1"/>
            </p:cNvSpPr>
            <p:nvPr/>
          </p:nvSpPr>
          <p:spPr bwMode="auto">
            <a:xfrm>
              <a:off x="758797" y="1619237"/>
              <a:ext cx="2071702" cy="43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1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Mining</a:t>
              </a:r>
              <a:endParaRPr lang="en-AU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2" name="Group 33"/>
          <p:cNvGrpSpPr>
            <a:grpSpLocks/>
          </p:cNvGrpSpPr>
          <p:nvPr/>
        </p:nvGrpSpPr>
        <p:grpSpPr bwMode="auto">
          <a:xfrm>
            <a:off x="5786438" y="3357563"/>
            <a:ext cx="928687" cy="857250"/>
            <a:chOff x="571472" y="1142984"/>
            <a:chExt cx="2435226" cy="1428760"/>
          </a:xfrm>
        </p:grpSpPr>
        <p:sp>
          <p:nvSpPr>
            <p:cNvPr id="35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723" name="TextBox 9"/>
            <p:cNvSpPr txBox="1">
              <a:spLocks noChangeArrowheads="1"/>
            </p:cNvSpPr>
            <p:nvPr/>
          </p:nvSpPr>
          <p:spPr bwMode="auto">
            <a:xfrm>
              <a:off x="571472" y="1381111"/>
              <a:ext cx="2435226" cy="693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Cement production</a:t>
              </a:r>
              <a:endParaRPr lang="en-AU" sz="105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3" name="Group 36"/>
          <p:cNvGrpSpPr>
            <a:grpSpLocks/>
          </p:cNvGrpSpPr>
          <p:nvPr/>
        </p:nvGrpSpPr>
        <p:grpSpPr bwMode="auto">
          <a:xfrm>
            <a:off x="4602163" y="3357563"/>
            <a:ext cx="1143000" cy="877887"/>
            <a:chOff x="276783" y="1142984"/>
            <a:chExt cx="2997202" cy="1462766"/>
          </a:xfrm>
        </p:grpSpPr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67" name="TextBox 9"/>
            <p:cNvSpPr txBox="1">
              <a:spLocks noChangeArrowheads="1"/>
            </p:cNvSpPr>
            <p:nvPr/>
          </p:nvSpPr>
          <p:spPr bwMode="auto">
            <a:xfrm>
              <a:off x="276783" y="1426580"/>
              <a:ext cx="2997202" cy="117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0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Manufactured concrete products</a:t>
              </a:r>
            </a:p>
            <a:p>
              <a:pPr algn="ctr" eaLnBrk="1" hangingPunct="1"/>
              <a:endParaRPr lang="en-AU" sz="10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4" name="Group 39"/>
          <p:cNvGrpSpPr>
            <a:grpSpLocks/>
          </p:cNvGrpSpPr>
          <p:nvPr/>
        </p:nvGrpSpPr>
        <p:grpSpPr bwMode="auto">
          <a:xfrm>
            <a:off x="5143500" y="5143500"/>
            <a:ext cx="928688" cy="857250"/>
            <a:chOff x="571472" y="1142984"/>
            <a:chExt cx="2435226" cy="1428760"/>
          </a:xfrm>
        </p:grpSpPr>
        <p:sp>
          <p:nvSpPr>
            <p:cNvPr id="41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63" name="TextBox 9"/>
            <p:cNvSpPr txBox="1">
              <a:spLocks noChangeArrowheads="1"/>
            </p:cNvSpPr>
            <p:nvPr/>
          </p:nvSpPr>
          <p:spPr bwMode="auto">
            <a:xfrm>
              <a:off x="758797" y="1381111"/>
              <a:ext cx="2071702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1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Water proofing</a:t>
              </a:r>
              <a:endParaRPr lang="en-AU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5" name="Group 42"/>
          <p:cNvGrpSpPr>
            <a:grpSpLocks/>
          </p:cNvGrpSpPr>
          <p:nvPr/>
        </p:nvGrpSpPr>
        <p:grpSpPr bwMode="auto">
          <a:xfrm>
            <a:off x="4143375" y="5143500"/>
            <a:ext cx="928688" cy="857250"/>
            <a:chOff x="571472" y="1142984"/>
            <a:chExt cx="2435226" cy="1428760"/>
          </a:xfrm>
        </p:grpSpPr>
        <p:sp>
          <p:nvSpPr>
            <p:cNvPr id="44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59" name="TextBox 9"/>
            <p:cNvSpPr txBox="1">
              <a:spLocks noChangeArrowheads="1"/>
            </p:cNvSpPr>
            <p:nvPr/>
          </p:nvSpPr>
          <p:spPr bwMode="auto">
            <a:xfrm>
              <a:off x="758797" y="1619237"/>
              <a:ext cx="2071702" cy="43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1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Tiling</a:t>
              </a:r>
              <a:endParaRPr lang="en-AU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6" name="Group 45"/>
          <p:cNvGrpSpPr>
            <a:grpSpLocks/>
          </p:cNvGrpSpPr>
          <p:nvPr/>
        </p:nvGrpSpPr>
        <p:grpSpPr bwMode="auto">
          <a:xfrm>
            <a:off x="6143625" y="5143500"/>
            <a:ext cx="928688" cy="857250"/>
            <a:chOff x="571472" y="1142984"/>
            <a:chExt cx="2435226" cy="1428760"/>
          </a:xfrm>
        </p:grpSpPr>
        <p:sp>
          <p:nvSpPr>
            <p:cNvPr id="47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55" name="TextBox 9"/>
            <p:cNvSpPr txBox="1">
              <a:spLocks noChangeArrowheads="1"/>
            </p:cNvSpPr>
            <p:nvPr/>
          </p:nvSpPr>
          <p:spPr bwMode="auto">
            <a:xfrm>
              <a:off x="571556" y="1619237"/>
              <a:ext cx="2071702" cy="43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1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Flooring</a:t>
              </a:r>
              <a:endParaRPr lang="en-AU" sz="11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7" name="Group 8"/>
          <p:cNvGrpSpPr>
            <a:grpSpLocks/>
          </p:cNvGrpSpPr>
          <p:nvPr/>
        </p:nvGrpSpPr>
        <p:grpSpPr bwMode="auto">
          <a:xfrm>
            <a:off x="6715125" y="1143000"/>
            <a:ext cx="2214563" cy="1428750"/>
            <a:chOff x="571472" y="1142984"/>
            <a:chExt cx="2435226" cy="1428760"/>
          </a:xfrm>
        </p:grpSpPr>
        <p:sp>
          <p:nvSpPr>
            <p:cNvPr id="46" name="Oval 3"/>
            <p:cNvSpPr>
              <a:spLocks noChangeArrowheads="1"/>
            </p:cNvSpPr>
            <p:nvPr/>
          </p:nvSpPr>
          <p:spPr bwMode="auto">
            <a:xfrm>
              <a:off x="571472" y="1142984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51" name="TextBox 9"/>
            <p:cNvSpPr txBox="1">
              <a:spLocks noChangeArrowheads="1"/>
            </p:cNvSpPr>
            <p:nvPr/>
          </p:nvSpPr>
          <p:spPr bwMode="auto">
            <a:xfrm>
              <a:off x="571472" y="1571615"/>
              <a:ext cx="2356635" cy="70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*Tunnelling</a:t>
              </a:r>
            </a:p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*Mining </a:t>
              </a:r>
            </a:p>
            <a:p>
              <a:pPr eaLnBrk="1" hangingPunct="1"/>
              <a:endParaRPr lang="en-AU" sz="12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8" name="Group 9"/>
          <p:cNvGrpSpPr>
            <a:grpSpLocks/>
          </p:cNvGrpSpPr>
          <p:nvPr/>
        </p:nvGrpSpPr>
        <p:grpSpPr bwMode="auto">
          <a:xfrm>
            <a:off x="7000875" y="3071813"/>
            <a:ext cx="2000250" cy="1428750"/>
            <a:chOff x="3428992" y="3000372"/>
            <a:chExt cx="2435226" cy="1428760"/>
          </a:xfrm>
        </p:grpSpPr>
        <p:sp>
          <p:nvSpPr>
            <p:cNvPr id="50" name="Oval 3"/>
            <p:cNvSpPr>
              <a:spLocks noChangeArrowheads="1"/>
            </p:cNvSpPr>
            <p:nvPr/>
          </p:nvSpPr>
          <p:spPr bwMode="auto">
            <a:xfrm>
              <a:off x="3428992" y="3000372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47" name="TextBox 9"/>
            <p:cNvSpPr txBox="1">
              <a:spLocks noChangeArrowheads="1"/>
            </p:cNvSpPr>
            <p:nvPr/>
          </p:nvSpPr>
          <p:spPr bwMode="auto">
            <a:xfrm>
              <a:off x="3571867" y="3429000"/>
              <a:ext cx="2071702" cy="70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Property development</a:t>
              </a:r>
            </a:p>
            <a:p>
              <a:pPr eaLnBrk="1" hangingPunct="1"/>
              <a:endParaRPr lang="en-AU" sz="12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39" name="Group 10"/>
          <p:cNvGrpSpPr>
            <a:grpSpLocks/>
          </p:cNvGrpSpPr>
          <p:nvPr/>
        </p:nvGrpSpPr>
        <p:grpSpPr bwMode="auto">
          <a:xfrm>
            <a:off x="7143750" y="4857750"/>
            <a:ext cx="1857375" cy="1428750"/>
            <a:chOff x="5857884" y="4143380"/>
            <a:chExt cx="2435226" cy="1428760"/>
          </a:xfrm>
        </p:grpSpPr>
        <p:sp>
          <p:nvSpPr>
            <p:cNvPr id="53" name="Oval 3"/>
            <p:cNvSpPr>
              <a:spLocks noChangeArrowheads="1"/>
            </p:cNvSpPr>
            <p:nvPr/>
          </p:nvSpPr>
          <p:spPr bwMode="auto">
            <a:xfrm>
              <a:off x="5857884" y="4143380"/>
              <a:ext cx="2435226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43" name="TextBox 9"/>
            <p:cNvSpPr txBox="1">
              <a:spLocks noChangeArrowheads="1"/>
            </p:cNvSpPr>
            <p:nvPr/>
          </p:nvSpPr>
          <p:spPr bwMode="auto">
            <a:xfrm>
              <a:off x="6045250" y="4572011"/>
              <a:ext cx="2071702" cy="70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4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Property development</a:t>
              </a:r>
            </a:p>
            <a:p>
              <a:pPr eaLnBrk="1" hangingPunct="1"/>
              <a:endParaRPr lang="en-AU" sz="1200"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0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Sales team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alignment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means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best bets re what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sell, via whom, to whom,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vs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whom, with whom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grpSp>
        <p:nvGrpSpPr>
          <p:cNvPr id="35843" name="Group 8"/>
          <p:cNvGrpSpPr>
            <a:grpSpLocks/>
          </p:cNvGrpSpPr>
          <p:nvPr/>
        </p:nvGrpSpPr>
        <p:grpSpPr bwMode="auto">
          <a:xfrm>
            <a:off x="0" y="981075"/>
            <a:ext cx="9167813" cy="3286125"/>
            <a:chOff x="0" y="981075"/>
            <a:chExt cx="9167813" cy="328614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889000" y="981075"/>
            <a:ext cx="7200900" cy="3286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051470" y="2097975"/>
              <a:ext cx="1068779" cy="101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8015288" y="2192346"/>
              <a:ext cx="1152525" cy="9001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End product at final use, consumption, ownership</a:t>
              </a:r>
            </a:p>
            <a:p>
              <a:pPr eaLnBrk="1" hangingPunct="1">
                <a:defRPr/>
              </a:pPr>
              <a:endParaRPr lang="en-AU" sz="1050" dirty="0" smtClean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0" y="2201225"/>
              <a:ext cx="889000" cy="825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endParaRPr lang="en-AU" sz="1200" dirty="0">
                <a:solidFill>
                  <a:srgbClr val="002060"/>
                </a:solidFill>
              </a:endParaRPr>
            </a:p>
          </p:txBody>
        </p:sp>
        <p:sp>
          <p:nvSpPr>
            <p:cNvPr id="35852" name="TextBox 9"/>
            <p:cNvSpPr txBox="1">
              <a:spLocks noChangeArrowheads="1"/>
            </p:cNvSpPr>
            <p:nvPr/>
          </p:nvSpPr>
          <p:spPr bwMode="auto">
            <a:xfrm>
              <a:off x="0" y="2290763"/>
              <a:ext cx="965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sz="12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Specific product group</a:t>
              </a:r>
              <a:r>
                <a:rPr lang="en-AU" sz="1200">
                  <a:solidFill>
                    <a:srgbClr val="002060"/>
                  </a:solidFill>
                </a:rPr>
                <a:t> </a:t>
              </a:r>
            </a:p>
            <a:p>
              <a:pPr eaLnBrk="1" hangingPunct="1"/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31197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469900" y="0"/>
            <a:ext cx="8166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Who are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customers …                            who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else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should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customers</a:t>
            </a: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6726441" y="3038471"/>
            <a:ext cx="2288508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6624638" y="3246438"/>
            <a:ext cx="2519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Defined in terms </a:t>
            </a:r>
          </a:p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where “focus player’s” </a:t>
            </a:r>
          </a:p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product/service is consumed </a:t>
            </a:r>
          </a:p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(in its visible form) or finally</a:t>
            </a:r>
          </a:p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changes ownership</a:t>
            </a:r>
          </a:p>
          <a:p>
            <a:pPr eaLnBrk="1" hangingPunct="1"/>
            <a:endParaRPr lang="en-AU" sz="1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1296596" y="3359197"/>
            <a:ext cx="1318235" cy="827895"/>
          </a:xfrm>
          <a:prstGeom prst="chevron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71461" y="3348084"/>
            <a:ext cx="1370654" cy="82789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075" y="3597275"/>
            <a:ext cx="10525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Suppliers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8138" y="3595688"/>
            <a:ext cx="7810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Makers</a:t>
            </a:r>
          </a:p>
        </p:txBody>
      </p:sp>
      <p:grpSp>
        <p:nvGrpSpPr>
          <p:cNvPr id="38927" name="Group 63"/>
          <p:cNvGrpSpPr>
            <a:grpSpLocks/>
          </p:cNvGrpSpPr>
          <p:nvPr/>
        </p:nvGrpSpPr>
        <p:grpSpPr bwMode="auto">
          <a:xfrm>
            <a:off x="2620963" y="1706563"/>
            <a:ext cx="1412875" cy="827087"/>
            <a:chOff x="1651" y="1075"/>
            <a:chExt cx="890" cy="521"/>
          </a:xfrm>
        </p:grpSpPr>
        <p:sp>
          <p:nvSpPr>
            <p:cNvPr id="2" name="Chevron 18"/>
            <p:cNvSpPr/>
            <p:nvPr/>
          </p:nvSpPr>
          <p:spPr bwMode="auto">
            <a:xfrm>
              <a:off x="1651" y="1075"/>
              <a:ext cx="830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TextBox 21"/>
            <p:cNvSpPr txBox="1"/>
            <p:nvPr/>
          </p:nvSpPr>
          <p:spPr>
            <a:xfrm>
              <a:off x="1802" y="1231"/>
              <a:ext cx="739" cy="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Wholesalers</a:t>
              </a:r>
            </a:p>
          </p:txBody>
        </p:sp>
      </p:grpSp>
      <p:grpSp>
        <p:nvGrpSpPr>
          <p:cNvPr id="38928" name="Group 59"/>
          <p:cNvGrpSpPr>
            <a:grpSpLocks/>
          </p:cNvGrpSpPr>
          <p:nvPr/>
        </p:nvGrpSpPr>
        <p:grpSpPr bwMode="auto">
          <a:xfrm>
            <a:off x="2654300" y="2706688"/>
            <a:ext cx="1377950" cy="827087"/>
            <a:chOff x="1672" y="1749"/>
            <a:chExt cx="868" cy="521"/>
          </a:xfrm>
        </p:grpSpPr>
        <p:sp>
          <p:nvSpPr>
            <p:cNvPr id="4" name="Chevron 17"/>
            <p:cNvSpPr/>
            <p:nvPr/>
          </p:nvSpPr>
          <p:spPr bwMode="auto">
            <a:xfrm>
              <a:off x="1672" y="174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22"/>
            <p:cNvSpPr txBox="1"/>
            <p:nvPr/>
          </p:nvSpPr>
          <p:spPr>
            <a:xfrm>
              <a:off x="1839" y="1922"/>
              <a:ext cx="701" cy="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Distributors</a:t>
              </a:r>
            </a:p>
          </p:txBody>
        </p:sp>
      </p:grpSp>
      <p:grpSp>
        <p:nvGrpSpPr>
          <p:cNvPr id="38929" name="Group 60"/>
          <p:cNvGrpSpPr>
            <a:grpSpLocks/>
          </p:cNvGrpSpPr>
          <p:nvPr/>
        </p:nvGrpSpPr>
        <p:grpSpPr bwMode="auto">
          <a:xfrm>
            <a:off x="2647950" y="3692525"/>
            <a:ext cx="1319213" cy="827088"/>
            <a:chOff x="1672" y="2469"/>
            <a:chExt cx="831" cy="521"/>
          </a:xfrm>
        </p:grpSpPr>
        <p:sp>
          <p:nvSpPr>
            <p:cNvPr id="6" name="Chevron 16"/>
            <p:cNvSpPr/>
            <p:nvPr/>
          </p:nvSpPr>
          <p:spPr bwMode="auto">
            <a:xfrm>
              <a:off x="1672" y="246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40" y="2613"/>
              <a:ext cx="443" cy="2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Value</a:t>
              </a:r>
            </a:p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adders</a:t>
              </a:r>
            </a:p>
          </p:txBody>
        </p:sp>
      </p:grpSp>
      <p:grpSp>
        <p:nvGrpSpPr>
          <p:cNvPr id="38930" name="Group 61"/>
          <p:cNvGrpSpPr>
            <a:grpSpLocks/>
          </p:cNvGrpSpPr>
          <p:nvPr/>
        </p:nvGrpSpPr>
        <p:grpSpPr bwMode="auto">
          <a:xfrm>
            <a:off x="2636838" y="4708525"/>
            <a:ext cx="1319212" cy="827088"/>
            <a:chOff x="1672" y="3144"/>
            <a:chExt cx="831" cy="521"/>
          </a:xfrm>
        </p:grpSpPr>
        <p:sp>
          <p:nvSpPr>
            <p:cNvPr id="8" name="Chevron 15"/>
            <p:cNvSpPr/>
            <p:nvPr/>
          </p:nvSpPr>
          <p:spPr bwMode="auto">
            <a:xfrm>
              <a:off x="1672" y="3144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884" y="3255"/>
              <a:ext cx="58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Resellers/ brokers</a:t>
              </a:r>
            </a:p>
          </p:txBody>
        </p:sp>
      </p:grpSp>
      <p:grpSp>
        <p:nvGrpSpPr>
          <p:cNvPr id="38931" name="Group 66"/>
          <p:cNvGrpSpPr>
            <a:grpSpLocks/>
          </p:cNvGrpSpPr>
          <p:nvPr/>
        </p:nvGrpSpPr>
        <p:grpSpPr bwMode="auto">
          <a:xfrm>
            <a:off x="5392738" y="2803525"/>
            <a:ext cx="1370012" cy="827088"/>
            <a:chOff x="3223" y="1742"/>
            <a:chExt cx="863" cy="521"/>
          </a:xfrm>
        </p:grpSpPr>
        <p:sp>
          <p:nvSpPr>
            <p:cNvPr id="15" name="Chevron 14"/>
            <p:cNvSpPr/>
            <p:nvPr/>
          </p:nvSpPr>
          <p:spPr bwMode="auto">
            <a:xfrm>
              <a:off x="3223" y="1742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12" y="1846"/>
              <a:ext cx="623" cy="2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B2B</a:t>
              </a:r>
            </a:p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grpSp>
        <p:nvGrpSpPr>
          <p:cNvPr id="38932" name="Group 65"/>
          <p:cNvGrpSpPr>
            <a:grpSpLocks/>
          </p:cNvGrpSpPr>
          <p:nvPr/>
        </p:nvGrpSpPr>
        <p:grpSpPr bwMode="auto">
          <a:xfrm>
            <a:off x="5441950" y="3921125"/>
            <a:ext cx="1370013" cy="827088"/>
            <a:chOff x="3254" y="2446"/>
            <a:chExt cx="863" cy="521"/>
          </a:xfrm>
        </p:grpSpPr>
        <p:sp>
          <p:nvSpPr>
            <p:cNvPr id="14" name="Chevron 13"/>
            <p:cNvSpPr/>
            <p:nvPr/>
          </p:nvSpPr>
          <p:spPr bwMode="auto">
            <a:xfrm>
              <a:off x="3254" y="2446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0" y="2557"/>
              <a:ext cx="623" cy="2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 B2P </a:t>
              </a:r>
            </a:p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sp>
        <p:nvSpPr>
          <p:cNvPr id="17" name="Chevron 16"/>
          <p:cNvSpPr/>
          <p:nvPr/>
        </p:nvSpPr>
        <p:spPr bwMode="auto">
          <a:xfrm>
            <a:off x="4050502" y="4386431"/>
            <a:ext cx="1318235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4079077" y="3377121"/>
            <a:ext cx="1318235" cy="827308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4037441" y="2381578"/>
            <a:ext cx="1317858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65638" y="2587625"/>
            <a:ext cx="1042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Value adders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13238" y="3689350"/>
            <a:ext cx="10302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Installers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5638" y="4610100"/>
            <a:ext cx="8778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Specifiers</a:t>
            </a:r>
            <a:endParaRPr lang="en-A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945" name="Group 62"/>
          <p:cNvGrpSpPr>
            <a:grpSpLocks/>
          </p:cNvGrpSpPr>
          <p:nvPr/>
        </p:nvGrpSpPr>
        <p:grpSpPr bwMode="auto">
          <a:xfrm>
            <a:off x="2641600" y="5694363"/>
            <a:ext cx="1319213" cy="827087"/>
            <a:chOff x="1711" y="3755"/>
            <a:chExt cx="831" cy="521"/>
          </a:xfrm>
        </p:grpSpPr>
        <p:sp>
          <p:nvSpPr>
            <p:cNvPr id="16" name="Chevron 15"/>
            <p:cNvSpPr/>
            <p:nvPr/>
          </p:nvSpPr>
          <p:spPr bwMode="auto">
            <a:xfrm>
              <a:off x="1711" y="3755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8" y="3922"/>
              <a:ext cx="594" cy="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Retailers</a:t>
              </a:r>
            </a:p>
          </p:txBody>
        </p:sp>
      </p:grp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2635250" y="1125538"/>
            <a:ext cx="1212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37909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Non-buyers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53657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End users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ChangeArrowheads="1"/>
          </p:cNvSpPr>
          <p:nvPr/>
        </p:nvSpPr>
        <p:spPr bwMode="auto">
          <a:xfrm>
            <a:off x="0" y="27305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….how do we exert optimal sales control</a:t>
            </a:r>
          </a:p>
          <a:p>
            <a:pPr algn="ctr" eaLnBrk="1" hangingPunct="1">
              <a:spcBef>
                <a:spcPct val="20000"/>
              </a:spcBef>
            </a:pPr>
            <a:endParaRPr lang="en-US" sz="22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6726441" y="3038471"/>
            <a:ext cx="2288508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6624638" y="3151188"/>
            <a:ext cx="2519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Defined in terms </a:t>
            </a:r>
          </a:p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where “focus player’s” </a:t>
            </a:r>
          </a:p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product/service is consumed </a:t>
            </a:r>
          </a:p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(in its visible form) or finally</a:t>
            </a:r>
          </a:p>
          <a:p>
            <a:pPr algn="ctr" eaLnBrk="1" hangingPunct="1"/>
            <a:r>
              <a:rPr lang="en-A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changes ownership</a:t>
            </a:r>
          </a:p>
          <a:p>
            <a:pPr eaLnBrk="1" hangingPunct="1"/>
            <a:endParaRPr lang="en-AU" sz="1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1296596" y="3359197"/>
            <a:ext cx="1318235" cy="827895"/>
          </a:xfrm>
          <a:prstGeom prst="chevron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71461" y="3348084"/>
            <a:ext cx="1370654" cy="82789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075" y="3597275"/>
            <a:ext cx="10525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Suppliers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8138" y="3595688"/>
            <a:ext cx="7810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Makers</a:t>
            </a:r>
          </a:p>
        </p:txBody>
      </p:sp>
      <p:grpSp>
        <p:nvGrpSpPr>
          <p:cNvPr id="39951" name="Group 63"/>
          <p:cNvGrpSpPr>
            <a:grpSpLocks/>
          </p:cNvGrpSpPr>
          <p:nvPr/>
        </p:nvGrpSpPr>
        <p:grpSpPr bwMode="auto">
          <a:xfrm>
            <a:off x="2620963" y="1706563"/>
            <a:ext cx="1412875" cy="827087"/>
            <a:chOff x="1651" y="1075"/>
            <a:chExt cx="890" cy="521"/>
          </a:xfrm>
        </p:grpSpPr>
        <p:sp>
          <p:nvSpPr>
            <p:cNvPr id="2" name="Chevron 18"/>
            <p:cNvSpPr/>
            <p:nvPr/>
          </p:nvSpPr>
          <p:spPr bwMode="auto">
            <a:xfrm>
              <a:off x="1651" y="1075"/>
              <a:ext cx="830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TextBox 21"/>
            <p:cNvSpPr txBox="1"/>
            <p:nvPr/>
          </p:nvSpPr>
          <p:spPr>
            <a:xfrm>
              <a:off x="1802" y="1231"/>
              <a:ext cx="739" cy="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Wholesalers</a:t>
              </a:r>
            </a:p>
          </p:txBody>
        </p:sp>
      </p:grpSp>
      <p:grpSp>
        <p:nvGrpSpPr>
          <p:cNvPr id="39952" name="Group 59"/>
          <p:cNvGrpSpPr>
            <a:grpSpLocks/>
          </p:cNvGrpSpPr>
          <p:nvPr/>
        </p:nvGrpSpPr>
        <p:grpSpPr bwMode="auto">
          <a:xfrm>
            <a:off x="2654300" y="2706688"/>
            <a:ext cx="1377950" cy="827087"/>
            <a:chOff x="1672" y="1749"/>
            <a:chExt cx="868" cy="521"/>
          </a:xfrm>
        </p:grpSpPr>
        <p:sp>
          <p:nvSpPr>
            <p:cNvPr id="4" name="Chevron 17"/>
            <p:cNvSpPr/>
            <p:nvPr/>
          </p:nvSpPr>
          <p:spPr bwMode="auto">
            <a:xfrm>
              <a:off x="1672" y="174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22"/>
            <p:cNvSpPr txBox="1"/>
            <p:nvPr/>
          </p:nvSpPr>
          <p:spPr>
            <a:xfrm>
              <a:off x="1839" y="1922"/>
              <a:ext cx="701" cy="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Distributors</a:t>
              </a:r>
            </a:p>
          </p:txBody>
        </p:sp>
      </p:grpSp>
      <p:grpSp>
        <p:nvGrpSpPr>
          <p:cNvPr id="39953" name="Group 60"/>
          <p:cNvGrpSpPr>
            <a:grpSpLocks/>
          </p:cNvGrpSpPr>
          <p:nvPr/>
        </p:nvGrpSpPr>
        <p:grpSpPr bwMode="auto">
          <a:xfrm>
            <a:off x="2647950" y="3692525"/>
            <a:ext cx="1319213" cy="827088"/>
            <a:chOff x="1672" y="2469"/>
            <a:chExt cx="831" cy="521"/>
          </a:xfrm>
        </p:grpSpPr>
        <p:sp>
          <p:nvSpPr>
            <p:cNvPr id="6" name="Chevron 16"/>
            <p:cNvSpPr/>
            <p:nvPr/>
          </p:nvSpPr>
          <p:spPr bwMode="auto">
            <a:xfrm>
              <a:off x="1672" y="246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34" y="2605"/>
              <a:ext cx="418" cy="2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Value </a:t>
              </a:r>
            </a:p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adders</a:t>
              </a:r>
            </a:p>
          </p:txBody>
        </p:sp>
      </p:grpSp>
      <p:grpSp>
        <p:nvGrpSpPr>
          <p:cNvPr id="39954" name="Group 61"/>
          <p:cNvGrpSpPr>
            <a:grpSpLocks/>
          </p:cNvGrpSpPr>
          <p:nvPr/>
        </p:nvGrpSpPr>
        <p:grpSpPr bwMode="auto">
          <a:xfrm>
            <a:off x="2636838" y="4708525"/>
            <a:ext cx="1319212" cy="827088"/>
            <a:chOff x="1672" y="3144"/>
            <a:chExt cx="831" cy="521"/>
          </a:xfrm>
        </p:grpSpPr>
        <p:sp>
          <p:nvSpPr>
            <p:cNvPr id="8" name="Chevron 15"/>
            <p:cNvSpPr/>
            <p:nvPr/>
          </p:nvSpPr>
          <p:spPr bwMode="auto">
            <a:xfrm>
              <a:off x="1672" y="3144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884" y="3255"/>
              <a:ext cx="58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Resellers/ brokers</a:t>
              </a:r>
            </a:p>
          </p:txBody>
        </p:sp>
      </p:grpSp>
      <p:grpSp>
        <p:nvGrpSpPr>
          <p:cNvPr id="39955" name="Group 66"/>
          <p:cNvGrpSpPr>
            <a:grpSpLocks/>
          </p:cNvGrpSpPr>
          <p:nvPr/>
        </p:nvGrpSpPr>
        <p:grpSpPr bwMode="auto">
          <a:xfrm>
            <a:off x="5392738" y="2803525"/>
            <a:ext cx="1370012" cy="827088"/>
            <a:chOff x="3223" y="1742"/>
            <a:chExt cx="863" cy="521"/>
          </a:xfrm>
        </p:grpSpPr>
        <p:sp>
          <p:nvSpPr>
            <p:cNvPr id="15" name="Chevron 14"/>
            <p:cNvSpPr/>
            <p:nvPr/>
          </p:nvSpPr>
          <p:spPr bwMode="auto">
            <a:xfrm>
              <a:off x="3223" y="1742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12" y="1846"/>
              <a:ext cx="623" cy="2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B2B</a:t>
              </a:r>
            </a:p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grpSp>
        <p:nvGrpSpPr>
          <p:cNvPr id="39956" name="Group 65"/>
          <p:cNvGrpSpPr>
            <a:grpSpLocks/>
          </p:cNvGrpSpPr>
          <p:nvPr/>
        </p:nvGrpSpPr>
        <p:grpSpPr bwMode="auto">
          <a:xfrm>
            <a:off x="5441950" y="3921125"/>
            <a:ext cx="1370013" cy="827088"/>
            <a:chOff x="3254" y="2446"/>
            <a:chExt cx="863" cy="521"/>
          </a:xfrm>
        </p:grpSpPr>
        <p:sp>
          <p:nvSpPr>
            <p:cNvPr id="14" name="Chevron 13"/>
            <p:cNvSpPr/>
            <p:nvPr/>
          </p:nvSpPr>
          <p:spPr bwMode="auto">
            <a:xfrm>
              <a:off x="3254" y="2446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0" y="2557"/>
              <a:ext cx="623" cy="2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 B2P </a:t>
              </a:r>
            </a:p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sp>
        <p:nvSpPr>
          <p:cNvPr id="17" name="Chevron 16"/>
          <p:cNvSpPr/>
          <p:nvPr/>
        </p:nvSpPr>
        <p:spPr bwMode="auto">
          <a:xfrm>
            <a:off x="4050502" y="4386431"/>
            <a:ext cx="1318235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4079077" y="3377121"/>
            <a:ext cx="1318235" cy="827308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4037441" y="2381578"/>
            <a:ext cx="1317858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71988" y="2566988"/>
            <a:ext cx="10429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Value adders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1975" y="3654425"/>
            <a:ext cx="10287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Installers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5638" y="4610100"/>
            <a:ext cx="8778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Specifiers</a:t>
            </a:r>
            <a:endParaRPr lang="en-A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969" name="Group 62"/>
          <p:cNvGrpSpPr>
            <a:grpSpLocks/>
          </p:cNvGrpSpPr>
          <p:nvPr/>
        </p:nvGrpSpPr>
        <p:grpSpPr bwMode="auto">
          <a:xfrm>
            <a:off x="2641600" y="5694363"/>
            <a:ext cx="1319213" cy="827087"/>
            <a:chOff x="1711" y="3755"/>
            <a:chExt cx="831" cy="521"/>
          </a:xfrm>
        </p:grpSpPr>
        <p:sp>
          <p:nvSpPr>
            <p:cNvPr id="16" name="Chevron 15"/>
            <p:cNvSpPr/>
            <p:nvPr/>
          </p:nvSpPr>
          <p:spPr bwMode="auto">
            <a:xfrm>
              <a:off x="1711" y="3755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8" y="3922"/>
              <a:ext cx="594" cy="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Retailers</a:t>
              </a:r>
            </a:p>
          </p:txBody>
        </p:sp>
      </p:grp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2635250" y="1125538"/>
            <a:ext cx="1212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37909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Non-buyers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53657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End users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4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3"/>
          <a:stretch>
            <a:fillRect/>
          </a:stretch>
        </p:blipFill>
        <p:spPr bwMode="auto">
          <a:xfrm>
            <a:off x="152400" y="1117600"/>
            <a:ext cx="35766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051"/>
          <p:cNvSpPr>
            <a:spLocks noChangeArrowheads="1"/>
          </p:cNvSpPr>
          <p:nvPr/>
        </p:nvSpPr>
        <p:spPr bwMode="auto">
          <a:xfrm>
            <a:off x="3736975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7892" name="AutoShape 2053" descr="data:image/jpg;base64,/9j/4AAQSkZJRgABAQAAAQABAAD/2wCEAAkGBhQRERMUEhMWFBUWGBwYGRcXGBobGhweIBggHhseHRsZGycfGiAjHCAhHzAgLycpLSwsIR8xNjA2NSYrLCkBCQoKDgwOGg8PGi0kHxwpKSwsLCwsLCwsLSksLCwsLCwpLCwsLCwpLCwsLCwsLCwsLCwsLCwsKSksLCksLCwsLP/AABEIAE4AggMBIgACEQEDEQH/xAAcAAACAwEBAQEAAAAAAAAAAAAFBgMEBwIAAQj/xAA3EAACAQIEBAQDCAIBBQAAAAABAhEDIQAEEjEFBkFREyJhcTKBkQcUI0JSobHRYsEzFpLS8PH/xAAZAQADAQEBAAAAAAAAAAAAAAAAAgMEAQX/xAAhEQACAgICAgMBAAAAAAAAAAAAAQIRITEDEhNhIkFRBP/aAAwDAQACEQMRAD8A7pctUcxGYzDVafiKGWkpAAWPLqaJJYDVAAiRc4Bcw8Jp+ISMw9IBlpIXDMCFpLo/4xqkwRZTJ9d/cdzT/ey1WlppinSKpoKFwKQJMjYki5vMKLb4i5S4rmmrU6b5mrl0Kk0lf4GYNPwmNIibjchovgy2VwkdZPljM0XDPrVVQ1fP5SyixPhs3idYuuLGT5Mz1VBURG0FdQbWDIiZCqS5t0ifTFDLc7Zqo8V/CqsyBXdqYDhfyLqUgm+wPc2EYY6v2i01pim+Xq0CQFD5ar5wCJhRVB0gJpfeAGX0gd3oLwAKPBahVmqVXoQSAtSnVBbb4ZAF9rkYLZb7P81VE0pdehcNSn1Go7Y74Zx/JPVbMNnKpeEpIcwg8rKAC8rOpoFmG0k7mzd/1IaoC5WrQZAD5lrDWf8AuA0/XCuhkZnxbg1fLvUpuGBQHUQKhUeXfXp0xDC8+m+J6PLdbNVcxUpNanXZSGMDzMbySAAIw986U6n3fMAA+H4QLVJszSLC9hJ2+Zxm/FM/maL1KAdkoZiozVCojWAxGnWRtcyAb9ccWXR3SsbDyzWoIDVZF/LJaAPm0A/XE6coVjmFqCtSIVCpAqbEnrhf4LyHlGUVs9mFp+YRQRxr0n4S7POjVuBFx26aFluVuDpUFBaVFar3SZdmHQjWSD3j9sddC2wFVyBphdVejIBsKoJ39NsV81UFPSWq0xNx57xO8bkeoBww8U5c4QGZa1ZQ9JTIU+GBsb+EomNonqbTgNy9k+HOrNSCZhqbQzuC0dfIjk+XoCZO5nCtIZSAnDKupXIcMSxYhWJiTABgWPWO18V+NZCq1Ooq/ExAA1gSAQSQSQIjrh94twevmUP3Wq9ATsgBpsT+tTC/OQffAx+QM9UpxmM7RNQi6GhTq6fRajjUCPQYEvuwb+hbSg8qZsF31rbp+qR1wSSk82vabMDb5HE2W+ytQwFXNS/bwhf1u9/fEvHvs+o0ctUqUyrkR8YSmIm5VtgY6ddscphaIRla3RKn0bHsIRoA7BAOg0zb3Ivj2Dow7IeuZeEVK/3RhUaaK+GxKCWQNIgAEatPlIO8T1OFzI8GWgtJ82qtVrZlQTqJdKaw7tqU2LCY7ST1GNU4Xw41qnmH4az6/Xp6gd745z3CskKi6qYqBbjUswx/MJO19tsZ4c8ll6GnFaWxJ5b5No16NPO1G8HLeIWKPvKs8yxEOpAB26EYSOZsnWNWcwaqpULNTNRQrumsmdEyoYmQIAJvsMadzvxVqdOiMsmqjTMqgpi1RTOtlgQLwqAQbkggQUPlPgf33MZmtn6jJSoqalVqmqWLNCgk33k9SYAG9tsZp5ItNC0zhiAsALKoJgbSTPoLk9zj5w7Mfd3WqEVmW8MJX/727WPbDnn8zlcvwkGnSDNmcy7UgQNSJT8kyRNzNrjzHtcLwblhs8lSpSVytIrqprGo6idi3aLm9jPfDWjlF7h/ONSpRanVpoBV8qMupdmBYxqOoWie59LXqX2rZ3L1HQulSirMIqJOzHSogibYZOAfZumYoNmQpZyQtMM2hUVBB0aRBE2v2N9zjOaXDFzVSoWreHB8lJVLu7MbLTAgEk7kkb7HotKxrwOOS+0XJ55wM3wukzkEmomkQAJJLHSQAP8ALF3MZzg/EKy1BWr0K8jSJIgg2gMjCZ7EYReN8JpZWgKMzWdgajTIEbKI3Vep6m+wGL3IOQorxDLM9TxF1UvKAfjbofRSL/LHKyAyc3cq6C1M5g0zW0xUrUyqdfKWRmKlje6gYpcr8l5zJZlXK06qaXVjTqA2I3hoaxA6f3h7+1rjFPL5F9SgvW1Ii9pHmc94nbuRjGuG86Z96BRa5ZaKzJ0yii0aiJi4AEn0wZoLVhLP5vPpmgzHM0lV5XUagVb/AJfygX6WxYyn2iZunXFR38dWa6vFwI+Ei6/x6YocK+1zM0yFqRVH6vhP7CD9MMmX51ymZINXKKWXzavDVtN99SiRfHdbQYemV+dvtHc5ij911IUHm1hTqYxY72G1uvXF7gmRo8QZa2d4gRp0/hOgQAncUxrKAf5RPcYhrcL4VnG1K5V/8KkX7aXn+MW8vyQqkNTzEjorLH7g/wCsCcQcZGt0+W8tAihRiLfhIbe8Xx7GUDljM9KojpFRhb2jHsFr9F6sec1zBc+GoBO4mwPfbewwGOYDEkEbwTI9t/f2virmcnMnURe8k2+Y98SZVNK22HUgb3/efpjypWnk2xSWiOvSBhybEb3LWPQHfpijxVhUDIVqFDAhh5GjrBVl9pi5wWRNbQ20AAC4sZ6evytg/leCCv1KAfpmY6C0GD1XHIpt4CTS2YzzfwOpU8DwaWmjTpaI1KApLs7H4vzFz329sd8Oq1+HURUptpDakAI+KYloO2wjtAONk4jwQKG0aQxECQT9CNvbCNmsqlVlp5ug1PSbsHYqSJAjckX3BBxojzyTqX0SUYtNoZeWeI163CspRpiHrB0Z9hTpKxVntHSw9TvhTflynks3WqZZC6qkpXqOummNJ1sF+ImLBo3kASbMXPHH0yeR8DKxTQIad/zeUiFvNiSSe9sYwOKVXqFg5Ltad5vtBtE9Nsa3InFEHE80KlVpaYtLCBv6Exh15G4NUo1KFUoGBrBhUBGk6AGibTCkmdvpjjinJdOnkaWbzDPVrZlmjTpWmm/xWljabaRv2uQ5X499zo1vDpGuEKoKY8xUaYdjuFDA6TadhNiCKa+wcWZtzfzJVzuYqVarSWNlvCjYATsAP9nrgJSSTF/WL4ca3Lwq1mq6EpoW1FZbSg/Te5j3wB4tl9JYUwdAPmbcSSdMkW6GBil2TaLvDOVWrKjGUX1FyP8AXvglnKlOivhoYA3j+++OM5zHqprTQwAoBPsIwt5jO9rnucPpCnzP1QxmI7YLcBzeYprqWq4EwAGP8bYXbk98WqXEnT4TGFw9hY/rzHmI/wCY/Rf/ABx7GeHM1DfU1/XHsHw/DvZ/p+mfupviGhwdFRlRAoMmASRO5O/74cqeRpn8v846r5emF+EHpFjPpcxjFOJdclCvwzg07Hzn1tt2/nDRTy6UwQu35r72/o+nfEFbPUsrSGqFCA+UR022Hz+eFriPMTV1JpqSh3gtLT2OxEGfpiDcYL2Hy5H6L/F+YKKsFsSFJBtYEx5f2J26XwCzdZamhupML0kzINv6tJwLzP4omVJA06VAi8mDPlgWt3B7jBDJ5YAFtRMAoJgAWljtue8f7GINtmiMFFAXjXLCZum7XVgJ1+IzDVffVMiT2mAAPUDwHk2pSrKV8KvqgwGUEqdxD7E7Ai/th24jmPDUKo8qwTAi5mPQCevqd8DMzWanTZ1ptUbpcg7XkE3jp1HpbDrklVNnaD3MORFbKUspTpOnh1VIBloUq8+a4MEgbzcWiDhNTI1ci+eZliaCKdVhFRqYO9tw1v8AE9sScN5tqFKlmpaYEliLkxfr2x1zFzN46okeVSWJEQTNmaPQQBfr3xr/AJ3Jyp/hnmqQg5rPs8L8CiSAO5MycLmcpMpI1EgkG5NzeCe+5wxZxhrYkwPa5PywO4dwepn8x4dMQB8TdFHc+vQDqcbJNJWyGwIbdccYfeJcr5WiCokvEXaTPU2sPpiThmXDmpNBGDIqA6FgaWkkWiSLdMS80XkbxMQEWThr5K5coZx6or1DTVEmFNyTImWsAu5+QxT4hyy1NiWBpgklQPMI6XmbDBDlLhSr4tViRHkA36SxsPS3zxTsmrQvVp0y+eBZNfKKtQgWBgXjrtj2Aedz/wCJUjbU0e049hbK9UfoE1mElarAztjvM5rWhDuW7Ai0+uB9UwT74g8a8fLC8nGpKgizjP15gO6Tsq7Taw2MCJkxtMY4pUSaYCsCFnUFiJEjrc/xb0xLV8xBMepIk/KbD98c1KMgqHaSAxJA+VxA/b+8ebLjcTSnZBlkUUSxbyySSLn2gTHtE4sZWs7GWVQJ6kxIJBEG8Rfa/cWxJTrLTAEbQYGwsduuK9KrBqC0KoEDrJB6noD23xMYsZxPMty0GRFhJPrvAtPrbfEOeowunUNmW8DTq9ZBB/8AfTFN+Nfh1aoX4YAB7xHSJA9+uPvD8rFGmWAJLStyQPN69Zvg9gInFuA1zRdmZSikNAaNcAzpUG1pJMAe+AGZ46RSZQYMwAO3UT0H841/O5JagCMit+YlpO3WRBB9ZwGzXJ+W1gmkoJi8ah0mzf3jVxf09FklPj7GUKlavOhSYAn629T3+pw88pcm5paZJfwk3IWCxPc2Me04ZH4OKWsIFpp5boPMb36gCYA+tsV81xEig5SVGo73O37eWPnheTnlPCCPGo5APF+Aojbu5MzuTqIvMDqYv64+cBpOkooYdfl6Hcz1+Q9MW+H5CpmKhqFgqqQGIksRpBgTa/rPXBvwY0GkqoHAF5JEgx7j+hbsvkcVWx+qZL92XR5wLiPkdxp64C5rlCmKi1KChgGDVFLMNS6rgdrCIgYPpknLgKwi4IOqLCTaYPS+++OqmVGtgJ/D36fIEevXHYctHJQsy9uT865LDLvDX2A3vsTb2x7GqJUMC527n+8fcV879C+M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29050" y="2982913"/>
            <a:ext cx="14859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3" name="Rectangle 2054"/>
          <p:cNvSpPr>
            <a:spLocks noChangeArrowheads="1"/>
          </p:cNvSpPr>
          <p:nvPr/>
        </p:nvSpPr>
        <p:spPr bwMode="auto">
          <a:xfrm>
            <a:off x="3736975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7894" name="AutoShape 2056" descr="data:image/jpg;base64,/9j/4AAQSkZJRgABAQAAAQABAAD/2wCEAAkGBhQRERMUEhMWFBUWGBwYGRcXGBobGhweIBggHhseHRsZGycfGiAjHCAhHzAgLycpLSwsIR8xNjA2NSYrLCkBCQoKDgwOGg8PGi0kHxwpKSwsLCwsLCwsLSksLCwsLCwpLCwsLCwpLCwsLCwsLCwsLCwsLCwsKSksLCksLCwsLP/AABEIAE4AggMBIgACEQEDEQH/xAAcAAACAwEBAQEAAAAAAAAAAAAFBgMEBwIAAQj/xAA3EAACAQIEBAQDCAIBBQAAAAABAhEDIQAEEjEFBkFREyJhcTKBkQcUI0JSobHRYsEzFpLS8PH/xAAZAQADAQEBAAAAAAAAAAAAAAAAAgMEAQX/xAAhEQACAgICAgMBAAAAAAAAAAAAAQIRITEDEhNhIkFRBP/aAAwDAQACEQMRAD8A7pctUcxGYzDVafiKGWkpAAWPLqaJJYDVAAiRc4Bcw8Jp+ISMw9IBlpIXDMCFpLo/4xqkwRZTJ9d/cdzT/ey1WlppinSKpoKFwKQJMjYki5vMKLb4i5S4rmmrU6b5mrl0Kk0lf4GYNPwmNIibjchovgy2VwkdZPljM0XDPrVVQ1fP5SyixPhs3idYuuLGT5Mz1VBURG0FdQbWDIiZCqS5t0ifTFDLc7Zqo8V/CqsyBXdqYDhfyLqUgm+wPc2EYY6v2i01pim+Xq0CQFD5ar5wCJhRVB0gJpfeAGX0gd3oLwAKPBahVmqVXoQSAtSnVBbb4ZAF9rkYLZb7P81VE0pdehcNSn1Go7Y74Zx/JPVbMNnKpeEpIcwg8rKAC8rOpoFmG0k7mzd/1IaoC5WrQZAD5lrDWf8AuA0/XCuhkZnxbg1fLvUpuGBQHUQKhUeXfXp0xDC8+m+J6PLdbNVcxUpNanXZSGMDzMbySAAIw986U6n3fMAA+H4QLVJszSLC9hJ2+Zxm/FM/maL1KAdkoZiozVCojWAxGnWRtcyAb9ccWXR3SsbDyzWoIDVZF/LJaAPm0A/XE6coVjmFqCtSIVCpAqbEnrhf4LyHlGUVs9mFp+YRQRxr0n4S7POjVuBFx26aFluVuDpUFBaVFar3SZdmHQjWSD3j9sddC2wFVyBphdVejIBsKoJ39NsV81UFPSWq0xNx57xO8bkeoBww8U5c4QGZa1ZQ9JTIU+GBsb+EomNonqbTgNy9k+HOrNSCZhqbQzuC0dfIjk+XoCZO5nCtIZSAnDKupXIcMSxYhWJiTABgWPWO18V+NZCq1Ooq/ExAA1gSAQSQSQIjrh94twevmUP3Wq9ATsgBpsT+tTC/OQffAx+QM9UpxmM7RNQi6GhTq6fRajjUCPQYEvuwb+hbSg8qZsF31rbp+qR1wSSk82vabMDb5HE2W+ytQwFXNS/bwhf1u9/fEvHvs+o0ctUqUyrkR8YSmIm5VtgY6ddscphaIRla3RKn0bHsIRoA7BAOg0zb3Ivj2Dow7IeuZeEVK/3RhUaaK+GxKCWQNIgAEatPlIO8T1OFzI8GWgtJ82qtVrZlQTqJdKaw7tqU2LCY7ST1GNU4Xw41qnmH4az6/Xp6gd745z3CskKi6qYqBbjUswx/MJO19tsZ4c8ll6GnFaWxJ5b5No16NPO1G8HLeIWKPvKs8yxEOpAB26EYSOZsnWNWcwaqpULNTNRQrumsmdEyoYmQIAJvsMadzvxVqdOiMsmqjTMqgpi1RTOtlgQLwqAQbkggQUPlPgf33MZmtn6jJSoqalVqmqWLNCgk33k9SYAG9tsZp5ItNC0zhiAsALKoJgbSTPoLk9zj5w7Mfd3WqEVmW8MJX/727WPbDnn8zlcvwkGnSDNmcy7UgQNSJT8kyRNzNrjzHtcLwblhs8lSpSVytIrqprGo6idi3aLm9jPfDWjlF7h/ONSpRanVpoBV8qMupdmBYxqOoWie59LXqX2rZ3L1HQulSirMIqJOzHSogibYZOAfZumYoNmQpZyQtMM2hUVBB0aRBE2v2N9zjOaXDFzVSoWreHB8lJVLu7MbLTAgEk7kkb7HotKxrwOOS+0XJ55wM3wukzkEmomkQAJJLHSQAP8ALF3MZzg/EKy1BWr0K8jSJIgg2gMjCZ7EYReN8JpZWgKMzWdgajTIEbKI3Vep6m+wGL3IOQorxDLM9TxF1UvKAfjbofRSL/LHKyAyc3cq6C1M5g0zW0xUrUyqdfKWRmKlje6gYpcr8l5zJZlXK06qaXVjTqA2I3hoaxA6f3h7+1rjFPL5F9SgvW1Ii9pHmc94nbuRjGuG86Z96BRa5ZaKzJ0yii0aiJi4AEn0wZoLVhLP5vPpmgzHM0lV5XUagVb/AJfygX6WxYyn2iZunXFR38dWa6vFwI+Ei6/x6YocK+1zM0yFqRVH6vhP7CD9MMmX51ymZINXKKWXzavDVtN99SiRfHdbQYemV+dvtHc5ij911IUHm1hTqYxY72G1uvXF7gmRo8QZa2d4gRp0/hOgQAncUxrKAf5RPcYhrcL4VnG1K5V/8KkX7aXn+MW8vyQqkNTzEjorLH7g/wCsCcQcZGt0+W8tAihRiLfhIbe8Xx7GUDljM9KojpFRhb2jHsFr9F6sec1zBc+GoBO4mwPfbewwGOYDEkEbwTI9t/f2virmcnMnURe8k2+Y98SZVNK22HUgb3/efpjypWnk2xSWiOvSBhybEb3LWPQHfpijxVhUDIVqFDAhh5GjrBVl9pi5wWRNbQ20AAC4sZ6evytg/leCCv1KAfpmY6C0GD1XHIpt4CTS2YzzfwOpU8DwaWmjTpaI1KApLs7H4vzFz329sd8Oq1+HURUptpDakAI+KYloO2wjtAONk4jwQKG0aQxECQT9CNvbCNmsqlVlp5ug1PSbsHYqSJAjckX3BBxojzyTqX0SUYtNoZeWeI163CspRpiHrB0Z9hTpKxVntHSw9TvhTflynks3WqZZC6qkpXqOummNJ1sF+ImLBo3kASbMXPHH0yeR8DKxTQIad/zeUiFvNiSSe9sYwOKVXqFg5Ltad5vtBtE9Nsa3InFEHE80KlVpaYtLCBv6Exh15G4NUo1KFUoGBrBhUBGk6AGibTCkmdvpjjinJdOnkaWbzDPVrZlmjTpWmm/xWljabaRv2uQ5X499zo1vDpGuEKoKY8xUaYdjuFDA6TadhNiCKa+wcWZtzfzJVzuYqVarSWNlvCjYATsAP9nrgJSSTF/WL4ca3Lwq1mq6EpoW1FZbSg/Te5j3wB4tl9JYUwdAPmbcSSdMkW6GBil2TaLvDOVWrKjGUX1FyP8AXvglnKlOivhoYA3j+++OM5zHqprTQwAoBPsIwt5jO9rnucPpCnzP1QxmI7YLcBzeYprqWq4EwAGP8bYXbk98WqXEnT4TGFw9hY/rzHmI/wCY/Rf/ABx7GeHM1DfU1/XHsHw/DvZ/p+mfupviGhwdFRlRAoMmASRO5O/74cqeRpn8v846r5emF+EHpFjPpcxjFOJdclCvwzg07Hzn1tt2/nDRTy6UwQu35r72/o+nfEFbPUsrSGqFCA+UR022Hz+eFriPMTV1JpqSh3gtLT2OxEGfpiDcYL2Hy5H6L/F+YKKsFsSFJBtYEx5f2J26XwCzdZamhupML0kzINv6tJwLzP4omVJA06VAi8mDPlgWt3B7jBDJ5YAFtRMAoJgAWljtue8f7GINtmiMFFAXjXLCZum7XVgJ1+IzDVffVMiT2mAAPUDwHk2pSrKV8KvqgwGUEqdxD7E7Ai/th24jmPDUKo8qwTAi5mPQCevqd8DMzWanTZ1ptUbpcg7XkE3jp1HpbDrklVNnaD3MORFbKUspTpOnh1VIBloUq8+a4MEgbzcWiDhNTI1ci+eZliaCKdVhFRqYO9tw1v8AE9sScN5tqFKlmpaYEliLkxfr2x1zFzN46okeVSWJEQTNmaPQQBfr3xr/AJ3Jyp/hnmqQg5rPs8L8CiSAO5MycLmcpMpI1EgkG5NzeCe+5wxZxhrYkwPa5PywO4dwepn8x4dMQB8TdFHc+vQDqcbJNJWyGwIbdccYfeJcr5WiCokvEXaTPU2sPpiThmXDmpNBGDIqA6FgaWkkWiSLdMS80XkbxMQEWThr5K5coZx6or1DTVEmFNyTImWsAu5+QxT4hyy1NiWBpgklQPMI6XmbDBDlLhSr4tViRHkA36SxsPS3zxTsmrQvVp0y+eBZNfKKtQgWBgXjrtj2Aedz/wCJUjbU0e049hbK9UfoE1mElarAztjvM5rWhDuW7Ai0+uB9UwT74g8a8fLC8nGpKgizjP15gO6Tsq7Taw2MCJkxtMY4pUSaYCsCFnUFiJEjrc/xb0xLV8xBMepIk/KbD98c1KMgqHaSAxJA+VxA/b+8ebLjcTSnZBlkUUSxbyySSLn2gTHtE4sZWs7GWVQJ6kxIJBEG8Rfa/cWxJTrLTAEbQYGwsduuK9KrBqC0KoEDrJB6noD23xMYsZxPMty0GRFhJPrvAtPrbfEOeowunUNmW8DTq9ZBB/8AfTFN+Nfh1aoX4YAB7xHSJA9+uPvD8rFGmWAJLStyQPN69Zvg9gInFuA1zRdmZSikNAaNcAzpUG1pJMAe+AGZ46RSZQYMwAO3UT0H841/O5JagCMit+YlpO3WRBB9ZwGzXJ+W1gmkoJi8ah0mzf3jVxf09FklPj7GUKlavOhSYAn629T3+pw88pcm5paZJfwk3IWCxPc2Me04ZH4OKWsIFpp5boPMb36gCYA+tsV81xEig5SVGo73O37eWPnheTnlPCCPGo5APF+Aojbu5MzuTqIvMDqYv64+cBpOkooYdfl6Hcz1+Q9MW+H5CpmKhqFgqqQGIksRpBgTa/rPXBvwY0GkqoHAF5JEgx7j+hbsvkcVWx+qZL92XR5wLiPkdxp64C5rlCmKi1KChgGDVFLMNS6rgdrCIgYPpknLgKwi4IOqLCTaYPS+++OqmVGtgJ/D36fIEevXHYctHJQsy9uT865LDLvDX2A3vsTb2x7GqJUMC527n+8fcV879C+M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29050" y="2982913"/>
            <a:ext cx="14859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37895" name="Picture 2060" descr="http://www.corbisimages.com/images/67/A67D31D0-FBA3-4AA9-984B-27E6BF9BECCF/AG-033-01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7136" r="14281" b="12244"/>
          <a:stretch>
            <a:fillRect/>
          </a:stretch>
        </p:blipFill>
        <p:spPr bwMode="auto">
          <a:xfrm>
            <a:off x="2641600" y="2708275"/>
            <a:ext cx="37449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058" descr="http://www.greenwaldelevator.com/images/cows_feeding_qxh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/>
          <a:stretch>
            <a:fillRect/>
          </a:stretch>
        </p:blipFill>
        <p:spPr bwMode="auto">
          <a:xfrm>
            <a:off x="5372100" y="4411663"/>
            <a:ext cx="35687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2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0825" y="3500438"/>
          <a:ext cx="8572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Image" r:id="rId4" imgW="11428571" imgH="469841" progId="Photoshop.Image.11">
                  <p:embed/>
                </p:oleObj>
              </mc:Choice>
              <mc:Fallback>
                <p:oleObj name="Image" r:id="rId4" imgW="11428571" imgH="469841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0438"/>
                        <a:ext cx="8572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50825" y="1916113"/>
          <a:ext cx="85915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Image" r:id="rId6" imgW="11453968" imgH="1688889" progId="Photoshop.Image.11">
                  <p:embed/>
                </p:oleObj>
              </mc:Choice>
              <mc:Fallback>
                <p:oleObj name="Image" r:id="rId6" imgW="11453968" imgH="168888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859155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468313" y="4149725"/>
            <a:ext cx="172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800">
                <a:latin typeface="Tahoma" pitchFamily="34" charset="0"/>
                <a:cs typeface="Tahoma" pitchFamily="34" charset="0"/>
              </a:rPr>
              <a:t>SERVICING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sz="1600" b="0" i="1">
                <a:latin typeface="Tahoma" pitchFamily="34" charset="0"/>
                <a:cs typeface="Tahoma" pitchFamily="34" charset="0"/>
              </a:rPr>
              <a:t>Ensure current customer orders are fulfilled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Text Box 19"/>
          <p:cNvSpPr txBox="1">
            <a:spLocks noChangeArrowheads="1"/>
          </p:cNvSpPr>
          <p:nvPr/>
        </p:nvSpPr>
        <p:spPr bwMode="auto">
          <a:xfrm>
            <a:off x="2627313" y="4149725"/>
            <a:ext cx="172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800">
                <a:latin typeface="Tahoma" pitchFamily="34" charset="0"/>
                <a:cs typeface="Tahoma" pitchFamily="34" charset="0"/>
              </a:rPr>
              <a:t>FARMING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sz="1600" b="0" i="1">
                <a:latin typeface="Tahoma" pitchFamily="34" charset="0"/>
                <a:cs typeface="Tahoma" pitchFamily="34" charset="0"/>
              </a:rPr>
              <a:t>Retain and grow existing customers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4" name="Text Box 20"/>
          <p:cNvSpPr txBox="1">
            <a:spLocks noChangeArrowheads="1"/>
          </p:cNvSpPr>
          <p:nvPr/>
        </p:nvSpPr>
        <p:spPr bwMode="auto">
          <a:xfrm>
            <a:off x="4716463" y="4149725"/>
            <a:ext cx="1727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800">
                <a:latin typeface="Tahoma" pitchFamily="34" charset="0"/>
                <a:cs typeface="Tahoma" pitchFamily="34" charset="0"/>
              </a:rPr>
              <a:t>HUNTING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sz="1600" b="0" i="1">
                <a:latin typeface="Tahoma" pitchFamily="34" charset="0"/>
                <a:cs typeface="Tahoma" pitchFamily="34" charset="0"/>
              </a:rPr>
              <a:t>Win new customers</a:t>
            </a:r>
            <a:endParaRPr lang="en-US" sz="1600" b="0" i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Text Box 21"/>
          <p:cNvSpPr txBox="1">
            <a:spLocks noChangeArrowheads="1"/>
          </p:cNvSpPr>
          <p:nvPr/>
        </p:nvSpPr>
        <p:spPr bwMode="auto">
          <a:xfrm>
            <a:off x="6659563" y="4149725"/>
            <a:ext cx="1727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800">
                <a:latin typeface="Tahoma" pitchFamily="34" charset="0"/>
                <a:cs typeface="Tahoma" pitchFamily="34" charset="0"/>
              </a:rPr>
              <a:t>SPECIFYING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sz="1600" b="0" i="1">
                <a:latin typeface="Tahoma" pitchFamily="34" charset="0"/>
                <a:cs typeface="Tahoma" pitchFamily="34" charset="0"/>
              </a:rPr>
              <a:t>Solicit advocacy from non-buyers to buyers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0" y="26161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Servicing-Farming-Hunting-Specifying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spectrum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71500" y="2143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Salesteam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strategy</a:t>
            </a: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98475" y="1679575"/>
            <a:ext cx="6454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Push sales strategy = sales exec visits customer </a:t>
            </a:r>
          </a:p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                                     to sell direct</a:t>
            </a:r>
          </a:p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285875"/>
            <a:ext cx="164306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71500" y="2143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Salesteam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strategy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498475" y="1679575"/>
            <a:ext cx="6454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Push sales strategy = sales exec visits customer </a:t>
            </a:r>
          </a:p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                                     to sell direct</a:t>
            </a:r>
          </a:p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1071563" y="2928938"/>
            <a:ext cx="8148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Pull sales strategy = sales exec visits customer to sell indirect</a:t>
            </a:r>
          </a:p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AU" sz="16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     ie to influence customer buying behaviour</a:t>
            </a:r>
          </a:p>
          <a:p>
            <a:pPr eaLnBrk="1" hangingPunct="1"/>
            <a:r>
              <a:rPr lang="en-AU" sz="16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	      when buying through their preferred intermediary</a:t>
            </a:r>
          </a:p>
          <a:p>
            <a:pPr eaLnBrk="1" hangingPunct="1"/>
            <a:r>
              <a:rPr lang="en-AU" sz="16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285875"/>
            <a:ext cx="164306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2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71500" y="2143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Salesteam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strategy</a:t>
            </a: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498475" y="1679575"/>
            <a:ext cx="6454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Push sales strategy = sales exec visits customer </a:t>
            </a:r>
          </a:p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                                     to sell direct</a:t>
            </a:r>
          </a:p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1071563" y="2928938"/>
            <a:ext cx="8148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Pull sales strategy = sales exec visits customer to sell indirect</a:t>
            </a:r>
          </a:p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AU" sz="16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     ie to influence customer buying behaviour</a:t>
            </a:r>
          </a:p>
          <a:p>
            <a:pPr eaLnBrk="1" hangingPunct="1"/>
            <a:r>
              <a:rPr lang="en-AU" sz="16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	      when buying through their preferred intermediary</a:t>
            </a:r>
          </a:p>
          <a:p>
            <a:pPr eaLnBrk="1" hangingPunct="1"/>
            <a:r>
              <a:rPr lang="en-AU" sz="16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0" y="461962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Specifying sales strategy = sales exec visits intermediary or end				          customer who directs other customer 			          segment to buy a specific product/service</a:t>
            </a:r>
          </a:p>
          <a:p>
            <a:pPr eaLnBrk="1" hangingPunct="1"/>
            <a:r>
              <a:rPr lang="en-AU"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		    </a:t>
            </a:r>
            <a:r>
              <a:rPr lang="en-AU" sz="16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ie influence advocacy behaviour.....”specify the specifier”</a:t>
            </a:r>
            <a:endParaRPr lang="en-AU" sz="200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285875"/>
            <a:ext cx="164306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2686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73" y="0"/>
            <a:ext cx="8843749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Sub-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– the “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unrecognised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problem”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77672" y="1493980"/>
            <a:ext cx="8175009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Square pegs in round holes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Insufficient arms and legs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Inadequate skills, knowledge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72" y="0"/>
            <a:ext cx="8175009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Sub-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– the “hidden problem”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09434" y="1848822"/>
            <a:ext cx="8243248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Execs entrusted with too much bandwidth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Lack a dynamic sales system to operate within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Regardless of current members; personalities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72" y="0"/>
            <a:ext cx="8175009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Systemic approach to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maximising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from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mobilising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the Sales team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77672" y="1971652"/>
            <a:ext cx="8175009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Scientific, data driven system dynamically determines who, when, what, why … for whole team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Each Sales Exec’s bandwidth is focussed to how they conduct themself during each “hour of truth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is Sales team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928" y="1807879"/>
            <a:ext cx="8284048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Analytics that align Sales team design and process to customer base and prospect pool to ensure ….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Maximum productivity and </a:t>
            </a:r>
            <a:r>
              <a:rPr lang="en-AU" sz="1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RoI</a:t>
            </a: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from resource available</a:t>
            </a:r>
          </a:p>
          <a:p>
            <a:pPr lvl="1">
              <a:spcBef>
                <a:spcPct val="40000"/>
              </a:spcBef>
              <a:defRPr/>
            </a:pPr>
            <a:endParaRPr lang="en-AU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Science of engineering a sales team to a tailored system …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Mobilises resource to best utilisation for maximum realisation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is Sales team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55594" y="1180081"/>
            <a:ext cx="756107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person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time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frequency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reason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value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partnership framework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21365</TotalTime>
  <Words>1498</Words>
  <Application>Microsoft Office PowerPoint</Application>
  <PresentationFormat>On-screen Show (4:3)</PresentationFormat>
  <Paragraphs>463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Blank Presentation</vt:lpstr>
      <vt:lpstr>Microsoft Excel Chart</vt:lpstr>
      <vt:lpstr>Image</vt:lpstr>
      <vt:lpstr>PowerPoint Presentation</vt:lpstr>
      <vt:lpstr>The Next Level Sales System foundations… 25 years – 100 organisations – 15 sectors</vt:lpstr>
      <vt:lpstr>The Next Level ….                        What we do and how we do it</vt:lpstr>
      <vt:lpstr>The Next Level ….                        What we do and how we do it</vt:lpstr>
      <vt:lpstr>Sub-optimisation – the “unrecognised problem”</vt:lpstr>
      <vt:lpstr>Sub-optimisation – the “hidden problem”</vt:lpstr>
      <vt:lpstr>Systemic approach to maximising RoI       from mobilising the Sales team</vt:lpstr>
      <vt:lpstr>What is Sales team optimisation?</vt:lpstr>
      <vt:lpstr>What is Sales team optimisation?</vt:lpstr>
      <vt:lpstr>Problem solved</vt:lpstr>
      <vt:lpstr>Setting sales team optimisation targets and direction</vt:lpstr>
      <vt:lpstr>Eight productivity “levers” to increase RoI</vt:lpstr>
      <vt:lpstr>Benchmark current Sales team productivity indicators</vt:lpstr>
      <vt:lpstr>Sales team productivity targets</vt:lpstr>
      <vt:lpstr>Sales team productivity and return targets</vt:lpstr>
      <vt:lpstr>Sales team optimisation strategic direction</vt:lpstr>
      <vt:lpstr>Moving to The Next Level</vt:lpstr>
      <vt:lpstr>Renew sales strategy</vt:lpstr>
      <vt:lpstr>Renewing sales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Glenn Guilfoyle</dc:creator>
  <cp:lastModifiedBy>GG</cp:lastModifiedBy>
  <cp:revision>996</cp:revision>
  <cp:lastPrinted>2005-06-09T13:02:49Z</cp:lastPrinted>
  <dcterms:created xsi:type="dcterms:W3CDTF">2004-09-23T23:12:29Z</dcterms:created>
  <dcterms:modified xsi:type="dcterms:W3CDTF">2013-12-04T05:02:23Z</dcterms:modified>
</cp:coreProperties>
</file>